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3.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4.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5.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ink/ink1.xml" ContentType="application/inkml+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7" r:id="rId1"/>
    <p:sldMasterId id="2147483750" r:id="rId2"/>
    <p:sldMasterId id="2147483762" r:id="rId3"/>
    <p:sldMasterId id="2147483786" r:id="rId4"/>
    <p:sldMasterId id="2147483799" r:id="rId5"/>
    <p:sldMasterId id="2147483845" r:id="rId6"/>
  </p:sldMasterIdLst>
  <p:notesMasterIdLst>
    <p:notesMasterId r:id="rId101"/>
  </p:notesMasterIdLst>
  <p:handoutMasterIdLst>
    <p:handoutMasterId r:id="rId102"/>
  </p:handoutMasterIdLst>
  <p:sldIdLst>
    <p:sldId id="430" r:id="rId7"/>
    <p:sldId id="577" r:id="rId8"/>
    <p:sldId id="478" r:id="rId9"/>
    <p:sldId id="479" r:id="rId10"/>
    <p:sldId id="480" r:id="rId11"/>
    <p:sldId id="481" r:id="rId12"/>
    <p:sldId id="431" r:id="rId13"/>
    <p:sldId id="432" r:id="rId14"/>
    <p:sldId id="436" r:id="rId15"/>
    <p:sldId id="438" r:id="rId16"/>
    <p:sldId id="485" r:id="rId17"/>
    <p:sldId id="486" r:id="rId18"/>
    <p:sldId id="487" r:id="rId19"/>
    <p:sldId id="447" r:id="rId20"/>
    <p:sldId id="435" r:id="rId21"/>
    <p:sldId id="488" r:id="rId22"/>
    <p:sldId id="449" r:id="rId23"/>
    <p:sldId id="504" r:id="rId24"/>
    <p:sldId id="554" r:id="rId25"/>
    <p:sldId id="570" r:id="rId26"/>
    <p:sldId id="451" r:id="rId27"/>
    <p:sldId id="452" r:id="rId28"/>
    <p:sldId id="453" r:id="rId29"/>
    <p:sldId id="579" r:id="rId30"/>
    <p:sldId id="571" r:id="rId31"/>
    <p:sldId id="572" r:id="rId32"/>
    <p:sldId id="505" r:id="rId33"/>
    <p:sldId id="506" r:id="rId34"/>
    <p:sldId id="508" r:id="rId35"/>
    <p:sldId id="509" r:id="rId36"/>
    <p:sldId id="510" r:id="rId37"/>
    <p:sldId id="511" r:id="rId38"/>
    <p:sldId id="558" r:id="rId39"/>
    <p:sldId id="512" r:id="rId40"/>
    <p:sldId id="513" r:id="rId41"/>
    <p:sldId id="514" r:id="rId42"/>
    <p:sldId id="515" r:id="rId43"/>
    <p:sldId id="516" r:id="rId44"/>
    <p:sldId id="517" r:id="rId45"/>
    <p:sldId id="518" r:id="rId46"/>
    <p:sldId id="519" r:id="rId47"/>
    <p:sldId id="520" r:id="rId48"/>
    <p:sldId id="521" r:id="rId49"/>
    <p:sldId id="522" r:id="rId50"/>
    <p:sldId id="523" r:id="rId51"/>
    <p:sldId id="524" r:id="rId52"/>
    <p:sldId id="528" r:id="rId53"/>
    <p:sldId id="529" r:id="rId54"/>
    <p:sldId id="531" r:id="rId55"/>
    <p:sldId id="532" r:id="rId56"/>
    <p:sldId id="533" r:id="rId57"/>
    <p:sldId id="534" r:id="rId58"/>
    <p:sldId id="535" r:id="rId59"/>
    <p:sldId id="536" r:id="rId60"/>
    <p:sldId id="537" r:id="rId61"/>
    <p:sldId id="538" r:id="rId62"/>
    <p:sldId id="539" r:id="rId63"/>
    <p:sldId id="540" r:id="rId64"/>
    <p:sldId id="541" r:id="rId65"/>
    <p:sldId id="542" r:id="rId66"/>
    <p:sldId id="543" r:id="rId67"/>
    <p:sldId id="544" r:id="rId68"/>
    <p:sldId id="545" r:id="rId69"/>
    <p:sldId id="562" r:id="rId70"/>
    <p:sldId id="564" r:id="rId71"/>
    <p:sldId id="565" r:id="rId72"/>
    <p:sldId id="566" r:id="rId73"/>
    <p:sldId id="567" r:id="rId74"/>
    <p:sldId id="560" r:id="rId75"/>
    <p:sldId id="561" r:id="rId76"/>
    <p:sldId id="569" r:id="rId77"/>
    <p:sldId id="548" r:id="rId78"/>
    <p:sldId id="549" r:id="rId79"/>
    <p:sldId id="559" r:id="rId80"/>
    <p:sldId id="584" r:id="rId81"/>
    <p:sldId id="587" r:id="rId82"/>
    <p:sldId id="573" r:id="rId83"/>
    <p:sldId id="576" r:id="rId84"/>
    <p:sldId id="464" r:id="rId85"/>
    <p:sldId id="557" r:id="rId86"/>
    <p:sldId id="555" r:id="rId87"/>
    <p:sldId id="465" r:id="rId88"/>
    <p:sldId id="556" r:id="rId89"/>
    <p:sldId id="466" r:id="rId90"/>
    <p:sldId id="586" r:id="rId91"/>
    <p:sldId id="580" r:id="rId92"/>
    <p:sldId id="582" r:id="rId93"/>
    <p:sldId id="583" r:id="rId94"/>
    <p:sldId id="489" r:id="rId95"/>
    <p:sldId id="578" r:id="rId96"/>
    <p:sldId id="493" r:id="rId97"/>
    <p:sldId id="497" r:id="rId98"/>
    <p:sldId id="499" r:id="rId99"/>
    <p:sldId id="501" r:id="rId100"/>
  </p:sldIdLst>
  <p:sldSz cx="9144000" cy="6858000" type="screen4x3"/>
  <p:notesSz cx="6858000" cy="9144000"/>
  <p:defaultTextStyle>
    <a:defPPr>
      <a:defRPr lang="tr-TR"/>
    </a:defPPr>
    <a:lvl1pPr algn="l" rtl="0" fontAlgn="base">
      <a:spcBef>
        <a:spcPct val="0"/>
      </a:spcBef>
      <a:spcAft>
        <a:spcPct val="0"/>
      </a:spcAft>
      <a:defRPr kern="1200">
        <a:solidFill>
          <a:schemeClr val="tx1"/>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77777"/>
    <a:srgbClr val="4F81BD"/>
    <a:srgbClr val="FF3300"/>
    <a:srgbClr val="000000"/>
    <a:srgbClr val="EEECE1"/>
    <a:srgbClr val="D0D8E8"/>
    <a:srgbClr val="33CC33"/>
    <a:srgbClr val="66FF99"/>
    <a:srgbClr val="FF99CC"/>
    <a:srgbClr val="FFCC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706" autoAdjust="0"/>
    <p:restoredTop sz="96433" autoAdjust="0"/>
  </p:normalViewPr>
  <p:slideViewPr>
    <p:cSldViewPr>
      <p:cViewPr varScale="1">
        <p:scale>
          <a:sx n="74" d="100"/>
          <a:sy n="74" d="100"/>
        </p:scale>
        <p:origin x="1506" y="72"/>
      </p:cViewPr>
      <p:guideLst>
        <p:guide orient="horz" pos="2160"/>
        <p:guide pos="2880"/>
      </p:guideLst>
    </p:cSldViewPr>
  </p:slideViewPr>
  <p:outlineViewPr>
    <p:cViewPr>
      <p:scale>
        <a:sx n="33" d="100"/>
        <a:sy n="33" d="100"/>
      </p:scale>
      <p:origin x="0" y="-36852"/>
    </p:cViewPr>
  </p:outlineViewPr>
  <p:notesTextViewPr>
    <p:cViewPr>
      <p:scale>
        <a:sx n="100" d="100"/>
        <a:sy n="100" d="100"/>
      </p:scale>
      <p:origin x="0" y="0"/>
    </p:cViewPr>
  </p:notesTextViewPr>
  <p:sorterViewPr>
    <p:cViewPr varScale="1">
      <p:scale>
        <a:sx n="1" d="1"/>
        <a:sy n="1" d="1"/>
      </p:scale>
      <p:origin x="0" y="-23340"/>
    </p:cViewPr>
  </p:sorterViewPr>
  <p:notesViewPr>
    <p:cSldViewPr>
      <p:cViewPr varScale="1">
        <p:scale>
          <a:sx n="88" d="100"/>
          <a:sy n="88" d="100"/>
        </p:scale>
        <p:origin x="3822" y="10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slide" Target="slides/slide57.xml"/><Relationship Id="rId68" Type="http://schemas.openxmlformats.org/officeDocument/2006/relationships/slide" Target="slides/slide62.xml"/><Relationship Id="rId84" Type="http://schemas.openxmlformats.org/officeDocument/2006/relationships/slide" Target="slides/slide78.xml"/><Relationship Id="rId89" Type="http://schemas.openxmlformats.org/officeDocument/2006/relationships/slide" Target="slides/slide83.xml"/><Relationship Id="rId16" Type="http://schemas.openxmlformats.org/officeDocument/2006/relationships/slide" Target="slides/slide10.xml"/><Relationship Id="rId11" Type="http://schemas.openxmlformats.org/officeDocument/2006/relationships/slide" Target="slides/slide5.xml"/><Relationship Id="rId32" Type="http://schemas.openxmlformats.org/officeDocument/2006/relationships/slide" Target="slides/slide26.xml"/><Relationship Id="rId37" Type="http://schemas.openxmlformats.org/officeDocument/2006/relationships/slide" Target="slides/slide31.xml"/><Relationship Id="rId53" Type="http://schemas.openxmlformats.org/officeDocument/2006/relationships/slide" Target="slides/slide47.xml"/><Relationship Id="rId58" Type="http://schemas.openxmlformats.org/officeDocument/2006/relationships/slide" Target="slides/slide52.xml"/><Relationship Id="rId74" Type="http://schemas.openxmlformats.org/officeDocument/2006/relationships/slide" Target="slides/slide68.xml"/><Relationship Id="rId79" Type="http://schemas.openxmlformats.org/officeDocument/2006/relationships/slide" Target="slides/slide73.xml"/><Relationship Id="rId102" Type="http://schemas.openxmlformats.org/officeDocument/2006/relationships/handoutMaster" Target="handoutMasters/handoutMaster1.xml"/><Relationship Id="rId5" Type="http://schemas.openxmlformats.org/officeDocument/2006/relationships/slideMaster" Target="slideMasters/slideMaster5.xml"/><Relationship Id="rId90" Type="http://schemas.openxmlformats.org/officeDocument/2006/relationships/slide" Target="slides/slide84.xml"/><Relationship Id="rId95" Type="http://schemas.openxmlformats.org/officeDocument/2006/relationships/slide" Target="slides/slide89.xml"/><Relationship Id="rId22" Type="http://schemas.openxmlformats.org/officeDocument/2006/relationships/slide" Target="slides/slide16.xml"/><Relationship Id="rId27" Type="http://schemas.openxmlformats.org/officeDocument/2006/relationships/slide" Target="slides/slide21.xml"/><Relationship Id="rId43" Type="http://schemas.openxmlformats.org/officeDocument/2006/relationships/slide" Target="slides/slide37.xml"/><Relationship Id="rId48" Type="http://schemas.openxmlformats.org/officeDocument/2006/relationships/slide" Target="slides/slide42.xml"/><Relationship Id="rId64" Type="http://schemas.openxmlformats.org/officeDocument/2006/relationships/slide" Target="slides/slide58.xml"/><Relationship Id="rId69" Type="http://schemas.openxmlformats.org/officeDocument/2006/relationships/slide" Target="slides/slide63.xml"/><Relationship Id="rId80" Type="http://schemas.openxmlformats.org/officeDocument/2006/relationships/slide" Target="slides/slide74.xml"/><Relationship Id="rId85" Type="http://schemas.openxmlformats.org/officeDocument/2006/relationships/slide" Target="slides/slide79.xml"/><Relationship Id="rId12" Type="http://schemas.openxmlformats.org/officeDocument/2006/relationships/slide" Target="slides/slide6.xml"/><Relationship Id="rId17" Type="http://schemas.openxmlformats.org/officeDocument/2006/relationships/slide" Target="slides/slide11.xml"/><Relationship Id="rId33" Type="http://schemas.openxmlformats.org/officeDocument/2006/relationships/slide" Target="slides/slide27.xml"/><Relationship Id="rId38" Type="http://schemas.openxmlformats.org/officeDocument/2006/relationships/slide" Target="slides/slide32.xml"/><Relationship Id="rId59" Type="http://schemas.openxmlformats.org/officeDocument/2006/relationships/slide" Target="slides/slide53.xml"/><Relationship Id="rId103" Type="http://schemas.openxmlformats.org/officeDocument/2006/relationships/presProps" Target="presProps.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slide" Target="slides/slide64.xml"/><Relationship Id="rId75" Type="http://schemas.openxmlformats.org/officeDocument/2006/relationships/slide" Target="slides/slide69.xml"/><Relationship Id="rId83" Type="http://schemas.openxmlformats.org/officeDocument/2006/relationships/slide" Target="slides/slide77.xml"/><Relationship Id="rId88" Type="http://schemas.openxmlformats.org/officeDocument/2006/relationships/slide" Target="slides/slide82.xml"/><Relationship Id="rId91" Type="http://schemas.openxmlformats.org/officeDocument/2006/relationships/slide" Target="slides/slide85.xml"/><Relationship Id="rId96" Type="http://schemas.openxmlformats.org/officeDocument/2006/relationships/slide" Target="slides/slide90.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6" Type="http://schemas.openxmlformats.org/officeDocument/2006/relationships/tableStyles" Target="tableStyles.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slide" Target="slides/slide67.xml"/><Relationship Id="rId78" Type="http://schemas.openxmlformats.org/officeDocument/2006/relationships/slide" Target="slides/slide72.xml"/><Relationship Id="rId81" Type="http://schemas.openxmlformats.org/officeDocument/2006/relationships/slide" Target="slides/slide75.xml"/><Relationship Id="rId86" Type="http://schemas.openxmlformats.org/officeDocument/2006/relationships/slide" Target="slides/slide80.xml"/><Relationship Id="rId94" Type="http://schemas.openxmlformats.org/officeDocument/2006/relationships/slide" Target="slides/slide88.xml"/><Relationship Id="rId99" Type="http://schemas.openxmlformats.org/officeDocument/2006/relationships/slide" Target="slides/slide93.xml"/><Relationship Id="rId101"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slide" Target="slides/slide70.xml"/><Relationship Id="rId97" Type="http://schemas.openxmlformats.org/officeDocument/2006/relationships/slide" Target="slides/slide91.xml"/><Relationship Id="rId104" Type="http://schemas.openxmlformats.org/officeDocument/2006/relationships/viewProps" Target="viewProps.xml"/><Relationship Id="rId7" Type="http://schemas.openxmlformats.org/officeDocument/2006/relationships/slide" Target="slides/slide1.xml"/><Relationship Id="rId71" Type="http://schemas.openxmlformats.org/officeDocument/2006/relationships/slide" Target="slides/slide65.xml"/><Relationship Id="rId92" Type="http://schemas.openxmlformats.org/officeDocument/2006/relationships/slide" Target="slides/slide86.xml"/><Relationship Id="rId2" Type="http://schemas.openxmlformats.org/officeDocument/2006/relationships/slideMaster" Target="slideMasters/slideMaster2.xml"/><Relationship Id="rId29" Type="http://schemas.openxmlformats.org/officeDocument/2006/relationships/slide" Target="slides/slide23.xml"/><Relationship Id="rId24" Type="http://schemas.openxmlformats.org/officeDocument/2006/relationships/slide" Target="slides/slide18.xml"/><Relationship Id="rId40" Type="http://schemas.openxmlformats.org/officeDocument/2006/relationships/slide" Target="slides/slide34.xml"/><Relationship Id="rId45" Type="http://schemas.openxmlformats.org/officeDocument/2006/relationships/slide" Target="slides/slide39.xml"/><Relationship Id="rId66" Type="http://schemas.openxmlformats.org/officeDocument/2006/relationships/slide" Target="slides/slide60.xml"/><Relationship Id="rId87" Type="http://schemas.openxmlformats.org/officeDocument/2006/relationships/slide" Target="slides/slide81.xml"/><Relationship Id="rId61" Type="http://schemas.openxmlformats.org/officeDocument/2006/relationships/slide" Target="slides/slide55.xml"/><Relationship Id="rId82" Type="http://schemas.openxmlformats.org/officeDocument/2006/relationships/slide" Target="slides/slide76.xml"/><Relationship Id="rId19" Type="http://schemas.openxmlformats.org/officeDocument/2006/relationships/slide" Target="slides/slide13.xml"/><Relationship Id="rId14" Type="http://schemas.openxmlformats.org/officeDocument/2006/relationships/slide" Target="slides/slide8.xml"/><Relationship Id="rId30" Type="http://schemas.openxmlformats.org/officeDocument/2006/relationships/slide" Target="slides/slide24.xml"/><Relationship Id="rId35" Type="http://schemas.openxmlformats.org/officeDocument/2006/relationships/slide" Target="slides/slide29.xml"/><Relationship Id="rId56" Type="http://schemas.openxmlformats.org/officeDocument/2006/relationships/slide" Target="slides/slide50.xml"/><Relationship Id="rId77" Type="http://schemas.openxmlformats.org/officeDocument/2006/relationships/slide" Target="slides/slide71.xml"/><Relationship Id="rId100" Type="http://schemas.openxmlformats.org/officeDocument/2006/relationships/slide" Target="slides/slide94.xml"/><Relationship Id="rId105" Type="http://schemas.openxmlformats.org/officeDocument/2006/relationships/theme" Target="theme/theme1.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93" Type="http://schemas.openxmlformats.org/officeDocument/2006/relationships/slide" Target="slides/slide87.xml"/><Relationship Id="rId98" Type="http://schemas.openxmlformats.org/officeDocument/2006/relationships/slide" Target="slides/slide92.xml"/><Relationship Id="rId3" Type="http://schemas.openxmlformats.org/officeDocument/2006/relationships/slideMaster" Target="slideMasters/slideMaster3.xml"/><Relationship Id="rId25" Type="http://schemas.openxmlformats.org/officeDocument/2006/relationships/slide" Target="slides/slide19.xml"/><Relationship Id="rId46" Type="http://schemas.openxmlformats.org/officeDocument/2006/relationships/slide" Target="slides/slide40.xml"/><Relationship Id="rId67" Type="http://schemas.openxmlformats.org/officeDocument/2006/relationships/slide" Target="slides/slide6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png"/></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23.w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8.png"/><Relationship Id="rId1" Type="http://schemas.openxmlformats.org/officeDocument/2006/relationships/image" Target="../media/image27.png"/><Relationship Id="rId4" Type="http://schemas.openxmlformats.org/officeDocument/2006/relationships/image" Target="../media/image29.wmf"/></Relationships>
</file>

<file path=ppt/drawings/_rels/vmlDrawing12.vml.rels><?xml version="1.0" encoding="UTF-8" standalone="yes"?>
<Relationships xmlns="http://schemas.openxmlformats.org/package/2006/relationships"><Relationship Id="rId3" Type="http://schemas.openxmlformats.org/officeDocument/2006/relationships/image" Target="../media/image32.wmf"/><Relationship Id="rId2" Type="http://schemas.openxmlformats.org/officeDocument/2006/relationships/image" Target="../media/image31.wmf"/><Relationship Id="rId1" Type="http://schemas.openxmlformats.org/officeDocument/2006/relationships/image" Target="../media/image30.png"/><Relationship Id="rId4" Type="http://schemas.openxmlformats.org/officeDocument/2006/relationships/image" Target="../media/image33.wmf"/></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image" Target="../media/image35.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36.png"/></Relationships>
</file>

<file path=ppt/drawings/_rels/vmlDrawing15.vml.rels><?xml version="1.0" encoding="UTF-8" standalone="yes"?>
<Relationships xmlns="http://schemas.openxmlformats.org/package/2006/relationships"><Relationship Id="rId2" Type="http://schemas.openxmlformats.org/officeDocument/2006/relationships/image" Target="../media/image43.emf"/><Relationship Id="rId1" Type="http://schemas.openxmlformats.org/officeDocument/2006/relationships/image" Target="../media/image42.emf"/></Relationships>
</file>

<file path=ppt/drawings/_rels/vmlDrawing16.v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45.wmf"/><Relationship Id="rId1" Type="http://schemas.openxmlformats.org/officeDocument/2006/relationships/image" Target="../media/image44.emf"/></Relationships>
</file>

<file path=ppt/drawings/_rels/vmlDrawing17.vml.rels><?xml version="1.0" encoding="UTF-8" standalone="yes"?>
<Relationships xmlns="http://schemas.openxmlformats.org/package/2006/relationships"><Relationship Id="rId2" Type="http://schemas.openxmlformats.org/officeDocument/2006/relationships/image" Target="../media/image47.wmf"/><Relationship Id="rId1" Type="http://schemas.openxmlformats.org/officeDocument/2006/relationships/image" Target="../media/image46.emf"/></Relationships>
</file>

<file path=ppt/drawings/_rels/vmlDrawing18.vml.rels><?xml version="1.0" encoding="UTF-8" standalone="yes"?>
<Relationships xmlns="http://schemas.openxmlformats.org/package/2006/relationships"><Relationship Id="rId2" Type="http://schemas.openxmlformats.org/officeDocument/2006/relationships/image" Target="../media/image47.wmf"/><Relationship Id="rId1" Type="http://schemas.openxmlformats.org/officeDocument/2006/relationships/image" Target="../media/image42.emf"/></Relationships>
</file>

<file path=ppt/drawings/_rels/vmlDrawing19.v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image" Target="../media/image49.wmf"/><Relationship Id="rId1" Type="http://schemas.openxmlformats.org/officeDocument/2006/relationships/image" Target="../media/image48.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png"/></Relationships>
</file>

<file path=ppt/drawings/_rels/vmlDrawing20.vml.rels><?xml version="1.0" encoding="UTF-8" standalone="yes"?>
<Relationships xmlns="http://schemas.openxmlformats.org/package/2006/relationships"><Relationship Id="rId3" Type="http://schemas.openxmlformats.org/officeDocument/2006/relationships/image" Target="../media/image54.wmf"/><Relationship Id="rId2" Type="http://schemas.openxmlformats.org/officeDocument/2006/relationships/image" Target="../media/image53.wmf"/><Relationship Id="rId1" Type="http://schemas.openxmlformats.org/officeDocument/2006/relationships/image" Target="../media/image52.wmf"/><Relationship Id="rId4" Type="http://schemas.openxmlformats.org/officeDocument/2006/relationships/image" Target="../media/image55.emf"/></Relationships>
</file>

<file path=ppt/drawings/_rels/vmlDrawing21.vml.rels><?xml version="1.0" encoding="UTF-8" standalone="yes"?>
<Relationships xmlns="http://schemas.openxmlformats.org/package/2006/relationships"><Relationship Id="rId3" Type="http://schemas.openxmlformats.org/officeDocument/2006/relationships/image" Target="../media/image58.wmf"/><Relationship Id="rId2" Type="http://schemas.openxmlformats.org/officeDocument/2006/relationships/image" Target="../media/image57.wmf"/><Relationship Id="rId1" Type="http://schemas.openxmlformats.org/officeDocument/2006/relationships/image" Target="../media/image56.emf"/><Relationship Id="rId4" Type="http://schemas.openxmlformats.org/officeDocument/2006/relationships/image" Target="../media/image59.wmf"/></Relationships>
</file>

<file path=ppt/drawings/_rels/vmlDrawing22.vml.rels><?xml version="1.0" encoding="UTF-8" standalone="yes"?>
<Relationships xmlns="http://schemas.openxmlformats.org/package/2006/relationships"><Relationship Id="rId3" Type="http://schemas.openxmlformats.org/officeDocument/2006/relationships/image" Target="../media/image62.wmf"/><Relationship Id="rId2" Type="http://schemas.openxmlformats.org/officeDocument/2006/relationships/image" Target="../media/image61.wmf"/><Relationship Id="rId1" Type="http://schemas.openxmlformats.org/officeDocument/2006/relationships/image" Target="../media/image60.emf"/></Relationships>
</file>

<file path=ppt/drawings/_rels/vmlDrawing23.vml.rels><?xml version="1.0" encoding="UTF-8" standalone="yes"?>
<Relationships xmlns="http://schemas.openxmlformats.org/package/2006/relationships"><Relationship Id="rId2" Type="http://schemas.openxmlformats.org/officeDocument/2006/relationships/image" Target="../media/image60.emf"/><Relationship Id="rId1" Type="http://schemas.openxmlformats.org/officeDocument/2006/relationships/image" Target="../media/image63.e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43.emf"/></Relationships>
</file>

<file path=ppt/drawings/_rels/vmlDrawing25.vml.rels><?xml version="1.0" encoding="UTF-8" standalone="yes"?>
<Relationships xmlns="http://schemas.openxmlformats.org/package/2006/relationships"><Relationship Id="rId3" Type="http://schemas.openxmlformats.org/officeDocument/2006/relationships/image" Target="../media/image65.wmf"/><Relationship Id="rId2" Type="http://schemas.openxmlformats.org/officeDocument/2006/relationships/image" Target="../media/image64.wmf"/><Relationship Id="rId1" Type="http://schemas.openxmlformats.org/officeDocument/2006/relationships/image" Target="../media/image43.emf"/></Relationships>
</file>

<file path=ppt/drawings/_rels/vmlDrawing26.vml.rels><?xml version="1.0" encoding="UTF-8" standalone="yes"?>
<Relationships xmlns="http://schemas.openxmlformats.org/package/2006/relationships"><Relationship Id="rId3" Type="http://schemas.openxmlformats.org/officeDocument/2006/relationships/image" Target="../media/image68.wmf"/><Relationship Id="rId2" Type="http://schemas.openxmlformats.org/officeDocument/2006/relationships/image" Target="../media/image67.wmf"/><Relationship Id="rId1" Type="http://schemas.openxmlformats.org/officeDocument/2006/relationships/image" Target="../media/image66.emf"/><Relationship Id="rId5" Type="http://schemas.openxmlformats.org/officeDocument/2006/relationships/image" Target="../media/image70.wmf"/><Relationship Id="rId4" Type="http://schemas.openxmlformats.org/officeDocument/2006/relationships/image" Target="../media/image69.wmf"/></Relationships>
</file>

<file path=ppt/drawings/_rels/vmlDrawing27.vml.rels><?xml version="1.0" encoding="UTF-8" standalone="yes"?>
<Relationships xmlns="http://schemas.openxmlformats.org/package/2006/relationships"><Relationship Id="rId3" Type="http://schemas.openxmlformats.org/officeDocument/2006/relationships/image" Target="../media/image73.wmf"/><Relationship Id="rId2" Type="http://schemas.openxmlformats.org/officeDocument/2006/relationships/image" Target="../media/image72.wmf"/><Relationship Id="rId1" Type="http://schemas.openxmlformats.org/officeDocument/2006/relationships/image" Target="../media/image71.emf"/><Relationship Id="rId5" Type="http://schemas.openxmlformats.org/officeDocument/2006/relationships/image" Target="../media/image75.wmf"/><Relationship Id="rId4" Type="http://schemas.openxmlformats.org/officeDocument/2006/relationships/image" Target="../media/image74.wmf"/></Relationships>
</file>

<file path=ppt/drawings/_rels/vmlDrawing28.vml.rels><?xml version="1.0" encoding="UTF-8" standalone="yes"?>
<Relationships xmlns="http://schemas.openxmlformats.org/package/2006/relationships"><Relationship Id="rId3" Type="http://schemas.openxmlformats.org/officeDocument/2006/relationships/image" Target="../media/image77.wmf"/><Relationship Id="rId2" Type="http://schemas.openxmlformats.org/officeDocument/2006/relationships/image" Target="../media/image76.wmf"/><Relationship Id="rId1" Type="http://schemas.openxmlformats.org/officeDocument/2006/relationships/image" Target="../media/image71.emf"/><Relationship Id="rId4" Type="http://schemas.openxmlformats.org/officeDocument/2006/relationships/image" Target="../media/image78.w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79.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6.wmf"/></Relationships>
</file>

<file path=ppt/drawings/_rels/vmlDrawing30.vml.rels><?xml version="1.0" encoding="UTF-8" standalone="yes"?>
<Relationships xmlns="http://schemas.openxmlformats.org/package/2006/relationships"><Relationship Id="rId3" Type="http://schemas.openxmlformats.org/officeDocument/2006/relationships/image" Target="../media/image82.wmf"/><Relationship Id="rId2" Type="http://schemas.openxmlformats.org/officeDocument/2006/relationships/image" Target="../media/image81.wmf"/><Relationship Id="rId1" Type="http://schemas.openxmlformats.org/officeDocument/2006/relationships/image" Target="../media/image80.wmf"/><Relationship Id="rId5" Type="http://schemas.openxmlformats.org/officeDocument/2006/relationships/image" Target="../media/image84.wmf"/><Relationship Id="rId4" Type="http://schemas.openxmlformats.org/officeDocument/2006/relationships/image" Target="../media/image83.wmf"/></Relationships>
</file>

<file path=ppt/drawings/_rels/vmlDrawing31.vml.rels><?xml version="1.0" encoding="UTF-8" standalone="yes"?>
<Relationships xmlns="http://schemas.openxmlformats.org/package/2006/relationships"><Relationship Id="rId2" Type="http://schemas.openxmlformats.org/officeDocument/2006/relationships/image" Target="../media/image86.wmf"/><Relationship Id="rId1" Type="http://schemas.openxmlformats.org/officeDocument/2006/relationships/image" Target="../media/image85.wmf"/></Relationships>
</file>

<file path=ppt/drawings/_rels/vmlDrawing32.vml.rels><?xml version="1.0" encoding="UTF-8" standalone="yes"?>
<Relationships xmlns="http://schemas.openxmlformats.org/package/2006/relationships"><Relationship Id="rId3" Type="http://schemas.openxmlformats.org/officeDocument/2006/relationships/image" Target="../media/image89.wmf"/><Relationship Id="rId2" Type="http://schemas.openxmlformats.org/officeDocument/2006/relationships/image" Target="../media/image88.wmf"/><Relationship Id="rId1" Type="http://schemas.openxmlformats.org/officeDocument/2006/relationships/image" Target="../media/image87.emf"/></Relationships>
</file>

<file path=ppt/drawings/_rels/vmlDrawing33.vml.rels><?xml version="1.0" encoding="UTF-8" standalone="yes"?>
<Relationships xmlns="http://schemas.openxmlformats.org/package/2006/relationships"><Relationship Id="rId1" Type="http://schemas.openxmlformats.org/officeDocument/2006/relationships/image" Target="../media/image66.emf"/></Relationships>
</file>

<file path=ppt/drawings/_rels/vmlDrawing34.vml.rels><?xml version="1.0" encoding="UTF-8" standalone="yes"?>
<Relationships xmlns="http://schemas.openxmlformats.org/package/2006/relationships"><Relationship Id="rId3" Type="http://schemas.openxmlformats.org/officeDocument/2006/relationships/image" Target="../media/image91.wmf"/><Relationship Id="rId2" Type="http://schemas.openxmlformats.org/officeDocument/2006/relationships/image" Target="../media/image90.wmf"/><Relationship Id="rId1" Type="http://schemas.openxmlformats.org/officeDocument/2006/relationships/image" Target="../media/image66.emf"/></Relationships>
</file>

<file path=ppt/drawings/_rels/vmlDrawing35.vml.rels><?xml version="1.0" encoding="UTF-8" standalone="yes"?>
<Relationships xmlns="http://schemas.openxmlformats.org/package/2006/relationships"><Relationship Id="rId3" Type="http://schemas.openxmlformats.org/officeDocument/2006/relationships/image" Target="../media/image94.wmf"/><Relationship Id="rId2" Type="http://schemas.openxmlformats.org/officeDocument/2006/relationships/image" Target="../media/image93.wmf"/><Relationship Id="rId1" Type="http://schemas.openxmlformats.org/officeDocument/2006/relationships/image" Target="../media/image92.emf"/><Relationship Id="rId6" Type="http://schemas.openxmlformats.org/officeDocument/2006/relationships/image" Target="../media/image97.wmf"/><Relationship Id="rId5" Type="http://schemas.openxmlformats.org/officeDocument/2006/relationships/image" Target="../media/image96.wmf"/><Relationship Id="rId4" Type="http://schemas.openxmlformats.org/officeDocument/2006/relationships/image" Target="../media/image95.wmf"/></Relationships>
</file>

<file path=ppt/drawings/_rels/vmlDrawing36.vml.rels><?xml version="1.0" encoding="UTF-8" standalone="yes"?>
<Relationships xmlns="http://schemas.openxmlformats.org/package/2006/relationships"><Relationship Id="rId3" Type="http://schemas.openxmlformats.org/officeDocument/2006/relationships/image" Target="../media/image100.wmf"/><Relationship Id="rId2" Type="http://schemas.openxmlformats.org/officeDocument/2006/relationships/image" Target="../media/image99.wmf"/><Relationship Id="rId1" Type="http://schemas.openxmlformats.org/officeDocument/2006/relationships/image" Target="../media/image98.emf"/><Relationship Id="rId4" Type="http://schemas.openxmlformats.org/officeDocument/2006/relationships/image" Target="../media/image101.wmf"/></Relationships>
</file>

<file path=ppt/drawings/_rels/vmlDrawing37.vml.rels><?xml version="1.0" encoding="UTF-8" standalone="yes"?>
<Relationships xmlns="http://schemas.openxmlformats.org/package/2006/relationships"><Relationship Id="rId3" Type="http://schemas.openxmlformats.org/officeDocument/2006/relationships/image" Target="../media/image104.emf"/><Relationship Id="rId2" Type="http://schemas.openxmlformats.org/officeDocument/2006/relationships/image" Target="../media/image103.wmf"/><Relationship Id="rId1" Type="http://schemas.openxmlformats.org/officeDocument/2006/relationships/image" Target="../media/image102.wmf"/></Relationships>
</file>

<file path=ppt/drawings/_rels/vmlDrawing38.vml.rels><?xml version="1.0" encoding="UTF-8" standalone="yes"?>
<Relationships xmlns="http://schemas.openxmlformats.org/package/2006/relationships"><Relationship Id="rId1" Type="http://schemas.openxmlformats.org/officeDocument/2006/relationships/image" Target="../media/image92.emf"/></Relationships>
</file>

<file path=ppt/drawings/_rels/vmlDrawing39.vml.rels><?xml version="1.0" encoding="UTF-8" standalone="yes"?>
<Relationships xmlns="http://schemas.openxmlformats.org/package/2006/relationships"><Relationship Id="rId3" Type="http://schemas.openxmlformats.org/officeDocument/2006/relationships/image" Target="../media/image106.wmf"/><Relationship Id="rId2" Type="http://schemas.openxmlformats.org/officeDocument/2006/relationships/image" Target="../media/image105.wmf"/><Relationship Id="rId1" Type="http://schemas.openxmlformats.org/officeDocument/2006/relationships/image" Target="../media/image92.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7.png"/></Relationships>
</file>

<file path=ppt/drawings/_rels/vmlDrawing40.vml.rels><?xml version="1.0" encoding="UTF-8" standalone="yes"?>
<Relationships xmlns="http://schemas.openxmlformats.org/package/2006/relationships"><Relationship Id="rId3" Type="http://schemas.openxmlformats.org/officeDocument/2006/relationships/image" Target="../media/image109.wmf"/><Relationship Id="rId2" Type="http://schemas.openxmlformats.org/officeDocument/2006/relationships/image" Target="../media/image108.wmf"/><Relationship Id="rId1" Type="http://schemas.openxmlformats.org/officeDocument/2006/relationships/image" Target="../media/image107.emf"/><Relationship Id="rId5" Type="http://schemas.openxmlformats.org/officeDocument/2006/relationships/image" Target="../media/image111.wmf"/><Relationship Id="rId4" Type="http://schemas.openxmlformats.org/officeDocument/2006/relationships/image" Target="../media/image110.wmf"/></Relationships>
</file>

<file path=ppt/drawings/_rels/vmlDrawing41.vml.rels><?xml version="1.0" encoding="UTF-8" standalone="yes"?>
<Relationships xmlns="http://schemas.openxmlformats.org/package/2006/relationships"><Relationship Id="rId3" Type="http://schemas.openxmlformats.org/officeDocument/2006/relationships/image" Target="../media/image114.wmf"/><Relationship Id="rId2" Type="http://schemas.openxmlformats.org/officeDocument/2006/relationships/image" Target="../media/image113.wmf"/><Relationship Id="rId1" Type="http://schemas.openxmlformats.org/officeDocument/2006/relationships/image" Target="../media/image112.emf"/><Relationship Id="rId4" Type="http://schemas.openxmlformats.org/officeDocument/2006/relationships/image" Target="../media/image115.wmf"/></Relationships>
</file>

<file path=ppt/drawings/_rels/vmlDrawing42.vml.rels><?xml version="1.0" encoding="UTF-8" standalone="yes"?>
<Relationships xmlns="http://schemas.openxmlformats.org/package/2006/relationships"><Relationship Id="rId1" Type="http://schemas.openxmlformats.org/officeDocument/2006/relationships/image" Target="../media/image116.emf"/></Relationships>
</file>

<file path=ppt/drawings/_rels/vmlDrawing43.vml.rels><?xml version="1.0" encoding="UTF-8" standalone="yes"?>
<Relationships xmlns="http://schemas.openxmlformats.org/package/2006/relationships"><Relationship Id="rId1" Type="http://schemas.openxmlformats.org/officeDocument/2006/relationships/image" Target="../media/image107.emf"/></Relationships>
</file>

<file path=ppt/drawings/_rels/vmlDrawing44.vml.rels><?xml version="1.0" encoding="UTF-8" standalone="yes"?>
<Relationships xmlns="http://schemas.openxmlformats.org/package/2006/relationships"><Relationship Id="rId3" Type="http://schemas.openxmlformats.org/officeDocument/2006/relationships/image" Target="../media/image110.wmf"/><Relationship Id="rId2" Type="http://schemas.openxmlformats.org/officeDocument/2006/relationships/image" Target="../media/image109.wmf"/><Relationship Id="rId1" Type="http://schemas.openxmlformats.org/officeDocument/2006/relationships/image" Target="../media/image107.emf"/><Relationship Id="rId4" Type="http://schemas.openxmlformats.org/officeDocument/2006/relationships/image" Target="../media/image117.wmf"/></Relationships>
</file>

<file path=ppt/drawings/_rels/vmlDrawing45.vml.rels><?xml version="1.0" encoding="UTF-8" standalone="yes"?>
<Relationships xmlns="http://schemas.openxmlformats.org/package/2006/relationships"><Relationship Id="rId3" Type="http://schemas.openxmlformats.org/officeDocument/2006/relationships/image" Target="../media/image120.wmf"/><Relationship Id="rId2" Type="http://schemas.openxmlformats.org/officeDocument/2006/relationships/image" Target="../media/image119.wmf"/><Relationship Id="rId1" Type="http://schemas.openxmlformats.org/officeDocument/2006/relationships/image" Target="../media/image118.emf"/><Relationship Id="rId5" Type="http://schemas.openxmlformats.org/officeDocument/2006/relationships/image" Target="../media/image122.wmf"/><Relationship Id="rId4" Type="http://schemas.openxmlformats.org/officeDocument/2006/relationships/image" Target="../media/image121.wmf"/></Relationships>
</file>

<file path=ppt/drawings/_rels/vmlDrawing46.vml.rels><?xml version="1.0" encoding="UTF-8" standalone="yes"?>
<Relationships xmlns="http://schemas.openxmlformats.org/package/2006/relationships"><Relationship Id="rId3" Type="http://schemas.openxmlformats.org/officeDocument/2006/relationships/image" Target="../media/image125.wmf"/><Relationship Id="rId2" Type="http://schemas.openxmlformats.org/officeDocument/2006/relationships/image" Target="../media/image124.wmf"/><Relationship Id="rId1" Type="http://schemas.openxmlformats.org/officeDocument/2006/relationships/image" Target="../media/image123.emf"/><Relationship Id="rId4" Type="http://schemas.openxmlformats.org/officeDocument/2006/relationships/image" Target="../media/image126.wmf"/></Relationships>
</file>

<file path=ppt/drawings/_rels/vmlDrawing47.vml.rels><?xml version="1.0" encoding="UTF-8" standalone="yes"?>
<Relationships xmlns="http://schemas.openxmlformats.org/package/2006/relationships"><Relationship Id="rId1" Type="http://schemas.openxmlformats.org/officeDocument/2006/relationships/image" Target="../media/image118.emf"/></Relationships>
</file>

<file path=ppt/drawings/_rels/vmlDrawing48.vml.rels><?xml version="1.0" encoding="UTF-8" standalone="yes"?>
<Relationships xmlns="http://schemas.openxmlformats.org/package/2006/relationships"><Relationship Id="rId1" Type="http://schemas.openxmlformats.org/officeDocument/2006/relationships/image" Target="../media/image118.emf"/></Relationships>
</file>

<file path=ppt/drawings/_rels/vmlDrawing49.vml.rels><?xml version="1.0" encoding="UTF-8" standalone="yes"?>
<Relationships xmlns="http://schemas.openxmlformats.org/package/2006/relationships"><Relationship Id="rId3" Type="http://schemas.openxmlformats.org/officeDocument/2006/relationships/image" Target="../media/image110.wmf"/><Relationship Id="rId2" Type="http://schemas.openxmlformats.org/officeDocument/2006/relationships/image" Target="../media/image127.wmf"/><Relationship Id="rId1" Type="http://schemas.openxmlformats.org/officeDocument/2006/relationships/image" Target="../media/image118.emf"/><Relationship Id="rId4" Type="http://schemas.openxmlformats.org/officeDocument/2006/relationships/image" Target="../media/image128.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9.wmf"/></Relationships>
</file>

<file path=ppt/drawings/_rels/vmlDrawing50.v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image" Target="../media/image129.png"/></Relationships>
</file>

<file path=ppt/drawings/_rels/vmlDrawing51.vml.rels><?xml version="1.0" encoding="UTF-8" standalone="yes"?>
<Relationships xmlns="http://schemas.openxmlformats.org/package/2006/relationships"><Relationship Id="rId1" Type="http://schemas.openxmlformats.org/officeDocument/2006/relationships/image" Target="../media/image135.wmf"/></Relationships>
</file>

<file path=ppt/drawings/_rels/vmlDrawing52.vml.rels><?xml version="1.0" encoding="UTF-8" standalone="yes"?>
<Relationships xmlns="http://schemas.openxmlformats.org/package/2006/relationships"><Relationship Id="rId1" Type="http://schemas.openxmlformats.org/officeDocument/2006/relationships/image" Target="../media/image142.wmf"/></Relationships>
</file>

<file path=ppt/drawings/_rels/vmlDrawing53.vml.rels><?xml version="1.0" encoding="UTF-8" standalone="yes"?>
<Relationships xmlns="http://schemas.openxmlformats.org/package/2006/relationships"><Relationship Id="rId1" Type="http://schemas.openxmlformats.org/officeDocument/2006/relationships/image" Target="../media/image144.wmf"/></Relationships>
</file>

<file path=ppt/drawings/_rels/vmlDrawing54.vml.rels><?xml version="1.0" encoding="UTF-8" standalone="yes"?>
<Relationships xmlns="http://schemas.openxmlformats.org/package/2006/relationships"><Relationship Id="rId2" Type="http://schemas.openxmlformats.org/officeDocument/2006/relationships/image" Target="../media/image147.wmf"/><Relationship Id="rId1" Type="http://schemas.openxmlformats.org/officeDocument/2006/relationships/image" Target="../media/image146.wmf"/></Relationships>
</file>

<file path=ppt/drawings/_rels/vmlDrawing55.vml.rels><?xml version="1.0" encoding="UTF-8" standalone="yes"?>
<Relationships xmlns="http://schemas.openxmlformats.org/package/2006/relationships"><Relationship Id="rId1" Type="http://schemas.openxmlformats.org/officeDocument/2006/relationships/image" Target="../media/image149.wmf"/></Relationships>
</file>

<file path=ppt/drawings/_rels/vmlDrawing56.vml.rels><?xml version="1.0" encoding="UTF-8" standalone="yes"?>
<Relationships xmlns="http://schemas.openxmlformats.org/package/2006/relationships"><Relationship Id="rId1" Type="http://schemas.openxmlformats.org/officeDocument/2006/relationships/image" Target="../media/image151.wmf"/></Relationships>
</file>

<file path=ppt/drawings/_rels/vmlDrawing57.vml.rels><?xml version="1.0" encoding="UTF-8" standalone="yes"?>
<Relationships xmlns="http://schemas.openxmlformats.org/package/2006/relationships"><Relationship Id="rId1" Type="http://schemas.openxmlformats.org/officeDocument/2006/relationships/image" Target="../media/image153.wmf"/></Relationships>
</file>

<file path=ppt/drawings/_rels/vmlDrawing58.vml.rels><?xml version="1.0" encoding="UTF-8" standalone="yes"?>
<Relationships xmlns="http://schemas.openxmlformats.org/package/2006/relationships"><Relationship Id="rId1" Type="http://schemas.openxmlformats.org/officeDocument/2006/relationships/image" Target="../media/image155.wmf"/></Relationships>
</file>

<file path=ppt/drawings/_rels/vmlDrawing59.vml.rels><?xml version="1.0" encoding="UTF-8" standalone="yes"?>
<Relationships xmlns="http://schemas.openxmlformats.org/package/2006/relationships"><Relationship Id="rId1" Type="http://schemas.openxmlformats.org/officeDocument/2006/relationships/image" Target="../media/image21.png"/></Relationships>
</file>

<file path=ppt/drawings/_rels/vmlDrawing6.v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image" Target="../media/image11.png"/></Relationships>
</file>

<file path=ppt/drawings/_rels/vmlDrawing60.vml.rels><?xml version="1.0" encoding="UTF-8" standalone="yes"?>
<Relationships xmlns="http://schemas.openxmlformats.org/package/2006/relationships"><Relationship Id="rId3" Type="http://schemas.openxmlformats.org/officeDocument/2006/relationships/image" Target="../media/image166.wmf"/><Relationship Id="rId2" Type="http://schemas.openxmlformats.org/officeDocument/2006/relationships/image" Target="../media/image165.wmf"/><Relationship Id="rId1" Type="http://schemas.openxmlformats.org/officeDocument/2006/relationships/image" Target="../media/image164.w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17.wmf"/><Relationship Id="rId2" Type="http://schemas.openxmlformats.org/officeDocument/2006/relationships/image" Target="../media/image16.png"/><Relationship Id="rId1" Type="http://schemas.openxmlformats.org/officeDocument/2006/relationships/image" Target="../media/image15.wmf"/><Relationship Id="rId5" Type="http://schemas.openxmlformats.org/officeDocument/2006/relationships/image" Target="../media/image19.wmf"/><Relationship Id="rId4" Type="http://schemas.openxmlformats.org/officeDocument/2006/relationships/image" Target="../media/image18.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9.w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22.wmf"/><Relationship Id="rId1" Type="http://schemas.openxmlformats.org/officeDocument/2006/relationships/image" Target="../media/image21.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defRPr sz="1200">
                <a:latin typeface="Arial Tur" charset="-94"/>
              </a:defRPr>
            </a:lvl1pPr>
          </a:lstStyle>
          <a:p>
            <a:pPr>
              <a:defRPr/>
            </a:pPr>
            <a:endParaRPr lang="tr-TR"/>
          </a:p>
        </p:txBody>
      </p:sp>
      <p:sp>
        <p:nvSpPr>
          <p:cNvPr id="4099" name="Rectangle 3"/>
          <p:cNvSpPr>
            <a:spLocks noGrp="1" noChangeArrowheads="1"/>
          </p:cNvSpPr>
          <p:nvPr>
            <p:ph type="dt" sz="quarter" idx="1"/>
          </p:nvPr>
        </p:nvSpPr>
        <p:spPr bwMode="auto">
          <a:xfrm>
            <a:off x="3884613" y="0"/>
            <a:ext cx="2971800" cy="4572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r">
              <a:defRPr sz="1200">
                <a:latin typeface="Arial Tur" charset="-94"/>
              </a:defRPr>
            </a:lvl1pPr>
          </a:lstStyle>
          <a:p>
            <a:pPr>
              <a:defRPr/>
            </a:pPr>
            <a:endParaRPr lang="tr-TR"/>
          </a:p>
        </p:txBody>
      </p:sp>
      <p:sp>
        <p:nvSpPr>
          <p:cNvPr id="4100" name="Rectangle 4"/>
          <p:cNvSpPr>
            <a:spLocks noGrp="1" noChangeArrowheads="1"/>
          </p:cNvSpPr>
          <p:nvPr>
            <p:ph type="ftr" sz="quarter" idx="2"/>
          </p:nvPr>
        </p:nvSpPr>
        <p:spPr bwMode="auto">
          <a:xfrm>
            <a:off x="0" y="8685213"/>
            <a:ext cx="2971800" cy="457200"/>
          </a:xfrm>
          <a:prstGeom prst="rect">
            <a:avLst/>
          </a:prstGeom>
          <a:noFill/>
          <a:ln w="9525">
            <a:noFill/>
            <a:miter lim="800000"/>
            <a:headEnd/>
            <a:tailEnd/>
          </a:ln>
          <a:effectLst/>
        </p:spPr>
        <p:txBody>
          <a:bodyPr vert="horz" wrap="square" lIns="92075" tIns="46038" rIns="92075" bIns="46038" numCol="1" anchor="b" anchorCtr="0" compatLnSpc="1">
            <a:prstTxWarp prst="textNoShape">
              <a:avLst/>
            </a:prstTxWarp>
          </a:bodyPr>
          <a:lstStyle>
            <a:lvl1pPr>
              <a:defRPr sz="1200">
                <a:latin typeface="Arial Tur" charset="-94"/>
              </a:defRPr>
            </a:lvl1pPr>
          </a:lstStyle>
          <a:p>
            <a:pPr>
              <a:defRPr/>
            </a:pPr>
            <a:endParaRPr lang="tr-TR"/>
          </a:p>
        </p:txBody>
      </p:sp>
      <p:sp>
        <p:nvSpPr>
          <p:cNvPr id="4101" name="Rectangle 5"/>
          <p:cNvSpPr>
            <a:spLocks noGrp="1" noChangeArrowheads="1"/>
          </p:cNvSpPr>
          <p:nvPr>
            <p:ph type="sldNum" sz="quarter" idx="3"/>
          </p:nvPr>
        </p:nvSpPr>
        <p:spPr bwMode="auto">
          <a:xfrm>
            <a:off x="3884613" y="8685213"/>
            <a:ext cx="2971800" cy="457200"/>
          </a:xfrm>
          <a:prstGeom prst="rect">
            <a:avLst/>
          </a:prstGeom>
          <a:noFill/>
          <a:ln w="9525">
            <a:noFill/>
            <a:miter lim="800000"/>
            <a:headEnd/>
            <a:tailEnd/>
          </a:ln>
          <a:effectLst/>
        </p:spPr>
        <p:txBody>
          <a:bodyPr vert="horz" wrap="square" lIns="92075" tIns="46038" rIns="92075" bIns="46038" numCol="1" anchor="b" anchorCtr="0" compatLnSpc="1">
            <a:prstTxWarp prst="textNoShape">
              <a:avLst/>
            </a:prstTxWarp>
          </a:bodyPr>
          <a:lstStyle>
            <a:lvl1pPr algn="r">
              <a:defRPr sz="1200"/>
            </a:lvl1pPr>
          </a:lstStyle>
          <a:p>
            <a:pPr>
              <a:defRPr/>
            </a:pPr>
            <a:fld id="{1A6AD399-3EAC-441B-BA10-8075A1187ED1}" type="slidenum">
              <a:rPr lang="tr-TR"/>
              <a:pPr>
                <a:defRPr/>
              </a:pPr>
              <a:t>‹#›</a:t>
            </a:fld>
            <a:endParaRPr lang="tr-TR">
              <a:latin typeface="Arial Tur" charset="-94"/>
            </a:endParaRPr>
          </a:p>
        </p:txBody>
      </p:sp>
    </p:spTree>
    <p:extLst>
      <p:ext uri="{BB962C8B-B14F-4D97-AF65-F5344CB8AC3E}">
        <p14:creationId xmlns:p14="http://schemas.microsoft.com/office/powerpoint/2010/main" val="69481246"/>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28.34025" units="1/cm"/>
          <inkml:channelProperty channel="Y" name="resolution" value="28.33948" units="1/cm"/>
          <inkml:channelProperty channel="T" name="resolution" value="1" units="1/dev"/>
        </inkml:channelProperties>
      </inkml:inkSource>
      <inkml:timestamp xml:id="ts0" timeString="2016-11-15T11:33:15.959"/>
    </inkml:context>
    <inkml:brush xml:id="br0">
      <inkml:brushProperty name="width" value="0.05292" units="cm"/>
      <inkml:brushProperty name="height" value="0.05292" units="cm"/>
      <inkml:brushProperty name="color" value="#FF0000"/>
    </inkml:brush>
  </inkml:definitions>
  <inkml:trace contextRef="#ctx0" brushRef="#br0">20320 11959 0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defRPr sz="1200">
                <a:latin typeface="Arial Tur" charset="-94"/>
              </a:defRPr>
            </a:lvl1pPr>
          </a:lstStyle>
          <a:p>
            <a:pPr>
              <a:defRPr/>
            </a:pPr>
            <a:endParaRPr lang="tr-TR"/>
          </a:p>
        </p:txBody>
      </p:sp>
      <p:sp>
        <p:nvSpPr>
          <p:cNvPr id="3075"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r">
              <a:defRPr sz="1200">
                <a:latin typeface="Arial Tur" charset="-94"/>
              </a:defRPr>
            </a:lvl1pPr>
          </a:lstStyle>
          <a:p>
            <a:pPr>
              <a:defRPr/>
            </a:pPr>
            <a:endParaRPr lang="tr-TR"/>
          </a:p>
        </p:txBody>
      </p:sp>
      <p:sp>
        <p:nvSpPr>
          <p:cNvPr id="45060" name="Rectangle 4"/>
          <p:cNvSpPr>
            <a:spLocks noGrp="1" noRot="1" noChangeAspect="1" noChangeArrowheads="1" noTextEdit="1"/>
          </p:cNvSpPr>
          <p:nvPr>
            <p:ph type="sldImg" idx="2"/>
          </p:nvPr>
        </p:nvSpPr>
        <p:spPr bwMode="auto">
          <a:xfrm>
            <a:off x="1144588" y="687388"/>
            <a:ext cx="4568825" cy="3425825"/>
          </a:xfrm>
          <a:prstGeom prst="rect">
            <a:avLst/>
          </a:prstGeom>
          <a:noFill/>
          <a:ln w="12700">
            <a:solidFill>
              <a:srgbClr val="000000"/>
            </a:solidFill>
            <a:miter lim="800000"/>
            <a:headEnd/>
            <a:tailEnd/>
          </a:ln>
        </p:spPr>
      </p:sp>
      <p:sp>
        <p:nvSpPr>
          <p:cNvPr id="3077"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p>
            <a:pPr lvl="0"/>
            <a:r>
              <a:rPr lang="tr-TR" noProof="0" smtClean="0"/>
              <a:t>Ana metin stillerini düzenlemek için tıklatın</a:t>
            </a:r>
          </a:p>
          <a:p>
            <a:pPr lvl="1"/>
            <a:r>
              <a:rPr lang="tr-TR" noProof="0" smtClean="0"/>
              <a:t>İkinci düzey</a:t>
            </a:r>
          </a:p>
          <a:p>
            <a:pPr lvl="2"/>
            <a:r>
              <a:rPr lang="tr-TR" noProof="0" smtClean="0"/>
              <a:t>Üçüncü düzey</a:t>
            </a:r>
          </a:p>
          <a:p>
            <a:pPr lvl="3"/>
            <a:r>
              <a:rPr lang="tr-TR" noProof="0" smtClean="0"/>
              <a:t>Dördüncü düzey</a:t>
            </a:r>
          </a:p>
          <a:p>
            <a:pPr lvl="4"/>
            <a:r>
              <a:rPr lang="tr-TR" noProof="0" smtClean="0"/>
              <a:t>Beşinci düzey</a:t>
            </a:r>
          </a:p>
        </p:txBody>
      </p:sp>
      <p:sp>
        <p:nvSpPr>
          <p:cNvPr id="3078"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2075" tIns="46038" rIns="92075" bIns="46038" numCol="1" anchor="b" anchorCtr="0" compatLnSpc="1">
            <a:prstTxWarp prst="textNoShape">
              <a:avLst/>
            </a:prstTxWarp>
          </a:bodyPr>
          <a:lstStyle>
            <a:lvl1pPr>
              <a:defRPr sz="1200">
                <a:latin typeface="Arial Tur" charset="-94"/>
              </a:defRPr>
            </a:lvl1pPr>
          </a:lstStyle>
          <a:p>
            <a:pPr>
              <a:defRPr/>
            </a:pPr>
            <a:endParaRPr lang="tr-TR"/>
          </a:p>
        </p:txBody>
      </p:sp>
      <p:sp>
        <p:nvSpPr>
          <p:cNvPr id="3079"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2075" tIns="46038" rIns="92075" bIns="46038" numCol="1" anchor="b" anchorCtr="0" compatLnSpc="1">
            <a:prstTxWarp prst="textNoShape">
              <a:avLst/>
            </a:prstTxWarp>
          </a:bodyPr>
          <a:lstStyle>
            <a:lvl1pPr algn="r">
              <a:defRPr sz="1200"/>
            </a:lvl1pPr>
          </a:lstStyle>
          <a:p>
            <a:pPr>
              <a:defRPr/>
            </a:pPr>
            <a:fld id="{00DDDAD0-3984-40CB-A4F9-19D1E1D12574}" type="slidenum">
              <a:rPr lang="tr-TR"/>
              <a:pPr>
                <a:defRPr/>
              </a:pPr>
              <a:t>‹#›</a:t>
            </a:fld>
            <a:endParaRPr lang="tr-TR">
              <a:latin typeface="Arial Tur" charset="-94"/>
            </a:endParaRPr>
          </a:p>
        </p:txBody>
      </p:sp>
    </p:spTree>
    <p:extLst>
      <p:ext uri="{BB962C8B-B14F-4D97-AF65-F5344CB8AC3E}">
        <p14:creationId xmlns:p14="http://schemas.microsoft.com/office/powerpoint/2010/main" val="160961469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34" charset="0"/>
        <a:ea typeface="+mn-ea"/>
        <a:cs typeface="+mn-cs"/>
      </a:defRPr>
    </a:lvl1pPr>
    <a:lvl2pPr marL="457200" algn="l" rtl="0" eaLnBrk="0" fontAlgn="base" hangingPunct="0">
      <a:spcBef>
        <a:spcPct val="30000"/>
      </a:spcBef>
      <a:spcAft>
        <a:spcPct val="0"/>
      </a:spcAft>
      <a:defRPr sz="1200" kern="1200">
        <a:solidFill>
          <a:schemeClr val="tx1"/>
        </a:solidFill>
        <a:latin typeface="Arial" pitchFamily="34" charset="0"/>
        <a:ea typeface="+mn-ea"/>
        <a:cs typeface="+mn-cs"/>
      </a:defRPr>
    </a:lvl2pPr>
    <a:lvl3pPr marL="914400" algn="l" rtl="0" eaLnBrk="0" fontAlgn="base" hangingPunct="0">
      <a:spcBef>
        <a:spcPct val="30000"/>
      </a:spcBef>
      <a:spcAft>
        <a:spcPct val="0"/>
      </a:spcAft>
      <a:defRPr sz="1200" kern="1200">
        <a:solidFill>
          <a:schemeClr val="tx1"/>
        </a:solidFill>
        <a:latin typeface="Arial" pitchFamily="34" charset="0"/>
        <a:ea typeface="+mn-ea"/>
        <a:cs typeface="+mn-cs"/>
      </a:defRPr>
    </a:lvl3pPr>
    <a:lvl4pPr marL="1371600" algn="l" rtl="0" eaLnBrk="0" fontAlgn="base" hangingPunct="0">
      <a:spcBef>
        <a:spcPct val="30000"/>
      </a:spcBef>
      <a:spcAft>
        <a:spcPct val="0"/>
      </a:spcAft>
      <a:defRPr sz="1200" kern="1200">
        <a:solidFill>
          <a:schemeClr val="tx1"/>
        </a:solidFill>
        <a:latin typeface="Arial" pitchFamily="34" charset="0"/>
        <a:ea typeface="+mn-ea"/>
        <a:cs typeface="+mn-cs"/>
      </a:defRPr>
    </a:lvl4pPr>
    <a:lvl5pPr marL="1828800" algn="l" rtl="0" eaLnBrk="0" fontAlgn="base" hangingPunct="0">
      <a:spcBef>
        <a:spcPct val="30000"/>
      </a:spcBef>
      <a:spcAft>
        <a:spcPct val="0"/>
      </a:spcAft>
      <a:defRPr sz="1200" kern="1200">
        <a:solidFill>
          <a:schemeClr val="tx1"/>
        </a:solidFill>
        <a:latin typeface="Arial"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C3A1F06-4700-46A6-A321-D7E7F095FCE7}" type="slidenum">
              <a:rPr lang="en-US" altLang="en-US"/>
              <a:pPr/>
              <a:t>1</a:t>
            </a:fld>
            <a:endParaRPr lang="en-US" altLang="en-US"/>
          </a:p>
        </p:txBody>
      </p:sp>
      <p:sp>
        <p:nvSpPr>
          <p:cNvPr id="34818" name="Rectangle 2"/>
          <p:cNvSpPr>
            <a:spLocks noGrp="1" noRot="1" noChangeAspect="1" noChangeArrowheads="1" noTextEdit="1"/>
          </p:cNvSpPr>
          <p:nvPr>
            <p:ph type="sldImg"/>
          </p:nvPr>
        </p:nvSpPr>
        <p:spPr>
          <a:ln/>
        </p:spPr>
      </p:sp>
      <p:sp>
        <p:nvSpPr>
          <p:cNvPr id="34819"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31362712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6B0EB1C-9EB0-4332-B904-88FE4B75A8ED}" type="slidenum">
              <a:rPr lang="en-US" altLang="en-US">
                <a:solidFill>
                  <a:srgbClr val="000000"/>
                </a:solidFill>
              </a:rPr>
              <a:pPr/>
              <a:t>14</a:t>
            </a:fld>
            <a:endParaRPr lang="en-US" altLang="en-US">
              <a:solidFill>
                <a:srgbClr val="000000"/>
              </a:solidFill>
            </a:endParaRPr>
          </a:p>
        </p:txBody>
      </p:sp>
      <p:sp>
        <p:nvSpPr>
          <p:cNvPr id="221186" name="Rectangle 2"/>
          <p:cNvSpPr>
            <a:spLocks noGrp="1" noRot="1" noChangeAspect="1" noChangeArrowheads="1" noTextEdit="1"/>
          </p:cNvSpPr>
          <p:nvPr>
            <p:ph type="sldImg"/>
          </p:nvPr>
        </p:nvSpPr>
        <p:spPr>
          <a:ln/>
        </p:spPr>
      </p:sp>
      <p:sp>
        <p:nvSpPr>
          <p:cNvPr id="221187"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7340659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3891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Arial" panose="020B0604020202020204" pitchFamily="34" charset="0"/>
              </a:defRPr>
            </a:lvl1pPr>
            <a:lvl2pPr marL="742950" indent="-285750" eaLnBrk="0" hangingPunct="0">
              <a:defRPr sz="2000">
                <a:solidFill>
                  <a:schemeClr val="tx1"/>
                </a:solidFill>
                <a:latin typeface="Arial" panose="020B0604020202020204" pitchFamily="34" charset="0"/>
              </a:defRPr>
            </a:lvl2pPr>
            <a:lvl3pPr marL="1143000" indent="-228600" eaLnBrk="0" hangingPunct="0">
              <a:defRPr sz="2000">
                <a:solidFill>
                  <a:schemeClr val="tx1"/>
                </a:solidFill>
                <a:latin typeface="Arial" panose="020B0604020202020204" pitchFamily="34" charset="0"/>
              </a:defRPr>
            </a:lvl3pPr>
            <a:lvl4pPr marL="1600200" indent="-228600" eaLnBrk="0" hangingPunct="0">
              <a:defRPr sz="2000">
                <a:solidFill>
                  <a:schemeClr val="tx1"/>
                </a:solidFill>
                <a:latin typeface="Arial" panose="020B0604020202020204" pitchFamily="34" charset="0"/>
              </a:defRPr>
            </a:lvl4pPr>
            <a:lvl5pPr marL="2057400" indent="-228600" eaLnBrk="0" hangingPunct="0">
              <a:defRPr sz="2000">
                <a:solidFill>
                  <a:schemeClr val="tx1"/>
                </a:solidFill>
                <a:latin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defRPr>
            </a:lvl9pPr>
          </a:lstStyle>
          <a:p>
            <a:pPr eaLnBrk="1" hangingPunct="1"/>
            <a:fld id="{E073F5D8-8225-4F79-9A2E-A9E90798D8B9}" type="slidenum">
              <a:rPr lang="en-US" altLang="en-US" sz="1200">
                <a:solidFill>
                  <a:prstClr val="black"/>
                </a:solidFill>
              </a:rPr>
              <a:pPr eaLnBrk="1" hangingPunct="1"/>
              <a:t>15</a:t>
            </a:fld>
            <a:endParaRPr lang="en-US" altLang="en-US" sz="1200">
              <a:solidFill>
                <a:prstClr val="black"/>
              </a:solidFill>
            </a:endParaRPr>
          </a:p>
        </p:txBody>
      </p:sp>
    </p:spTree>
    <p:extLst>
      <p:ext uri="{BB962C8B-B14F-4D97-AF65-F5344CB8AC3E}">
        <p14:creationId xmlns:p14="http://schemas.microsoft.com/office/powerpoint/2010/main" val="23629000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FF38B2F-AFD8-4B35-8562-CB298DA1C1E1}" type="slidenum">
              <a:rPr lang="en-US" altLang="en-US">
                <a:solidFill>
                  <a:srgbClr val="000000"/>
                </a:solidFill>
              </a:rPr>
              <a:pPr/>
              <a:t>17</a:t>
            </a:fld>
            <a:endParaRPr lang="en-US" altLang="en-US">
              <a:solidFill>
                <a:srgbClr val="000000"/>
              </a:solidFill>
            </a:endParaRPr>
          </a:p>
        </p:txBody>
      </p:sp>
      <p:sp>
        <p:nvSpPr>
          <p:cNvPr id="223234" name="Rectangle 2"/>
          <p:cNvSpPr>
            <a:spLocks noGrp="1" noRot="1" noChangeAspect="1" noChangeArrowheads="1" noTextEdit="1"/>
          </p:cNvSpPr>
          <p:nvPr>
            <p:ph type="sldImg"/>
          </p:nvPr>
        </p:nvSpPr>
        <p:spPr>
          <a:ln/>
        </p:spPr>
      </p:sp>
      <p:sp>
        <p:nvSpPr>
          <p:cNvPr id="223235"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4874002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2FC1585-C4E3-44A3-B7F7-E24BED1D0933}" type="slidenum">
              <a:rPr lang="en-US" altLang="en-US">
                <a:solidFill>
                  <a:srgbClr val="000000"/>
                </a:solidFill>
              </a:rPr>
              <a:pPr/>
              <a:t>19</a:t>
            </a:fld>
            <a:endParaRPr lang="en-US" altLang="en-US">
              <a:solidFill>
                <a:srgbClr val="000000"/>
              </a:solidFill>
            </a:endParaRPr>
          </a:p>
        </p:txBody>
      </p:sp>
      <p:sp>
        <p:nvSpPr>
          <p:cNvPr id="225282" name="Rectangle 2"/>
          <p:cNvSpPr>
            <a:spLocks noGrp="1" noRot="1" noChangeAspect="1" noChangeArrowheads="1" noTextEdit="1"/>
          </p:cNvSpPr>
          <p:nvPr>
            <p:ph type="sldImg"/>
          </p:nvPr>
        </p:nvSpPr>
        <p:spPr>
          <a:ln/>
        </p:spPr>
      </p:sp>
      <p:sp>
        <p:nvSpPr>
          <p:cNvPr id="225283"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6531236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55F95DA-519B-4997-89FD-B86B120CD7C6}" type="slidenum">
              <a:rPr lang="en-US" altLang="en-US"/>
              <a:pPr/>
              <a:t>20</a:t>
            </a:fld>
            <a:endParaRPr lang="en-US" altLang="en-US"/>
          </a:p>
        </p:txBody>
      </p:sp>
      <p:sp>
        <p:nvSpPr>
          <p:cNvPr id="759810" name="Rectangle 2"/>
          <p:cNvSpPr>
            <a:spLocks noGrp="1" noRot="1" noChangeAspect="1" noChangeArrowheads="1" noTextEdit="1"/>
          </p:cNvSpPr>
          <p:nvPr>
            <p:ph type="sldImg"/>
          </p:nvPr>
        </p:nvSpPr>
        <p:spPr>
          <a:ln/>
        </p:spPr>
      </p:sp>
      <p:sp>
        <p:nvSpPr>
          <p:cNvPr id="759811" name="Rectangle 3"/>
          <p:cNvSpPr>
            <a:spLocks noGrp="1" noChangeArrowheads="1"/>
          </p:cNvSpPr>
          <p:nvPr>
            <p:ph type="body" idx="1"/>
          </p:nvPr>
        </p:nvSpPr>
        <p:spPr/>
        <p:txBody>
          <a:bodyPr/>
          <a:lstStyle/>
          <a:p>
            <a:r>
              <a:rPr lang="en-US" altLang="en-US"/>
              <a:t>sedr42021_0514a.jpg</a:t>
            </a:r>
          </a:p>
        </p:txBody>
      </p:sp>
    </p:spTree>
    <p:extLst>
      <p:ext uri="{BB962C8B-B14F-4D97-AF65-F5344CB8AC3E}">
        <p14:creationId xmlns:p14="http://schemas.microsoft.com/office/powerpoint/2010/main" val="330772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2FC1585-C4E3-44A3-B7F7-E24BED1D0933}" type="slidenum">
              <a:rPr lang="en-US" altLang="en-US">
                <a:solidFill>
                  <a:srgbClr val="000000"/>
                </a:solidFill>
              </a:rPr>
              <a:pPr/>
              <a:t>21</a:t>
            </a:fld>
            <a:endParaRPr lang="en-US" altLang="en-US">
              <a:solidFill>
                <a:srgbClr val="000000"/>
              </a:solidFill>
            </a:endParaRPr>
          </a:p>
        </p:txBody>
      </p:sp>
      <p:sp>
        <p:nvSpPr>
          <p:cNvPr id="225282" name="Rectangle 2"/>
          <p:cNvSpPr>
            <a:spLocks noGrp="1" noRot="1" noChangeAspect="1" noChangeArrowheads="1" noTextEdit="1"/>
          </p:cNvSpPr>
          <p:nvPr>
            <p:ph type="sldImg"/>
          </p:nvPr>
        </p:nvSpPr>
        <p:spPr>
          <a:ln/>
        </p:spPr>
      </p:sp>
      <p:sp>
        <p:nvSpPr>
          <p:cNvPr id="225283"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38896190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7FA4514-BA43-4A9F-806A-84E2537F9371}" type="slidenum">
              <a:rPr lang="en-US" altLang="en-US">
                <a:solidFill>
                  <a:srgbClr val="000000"/>
                </a:solidFill>
              </a:rPr>
              <a:pPr/>
              <a:t>22</a:t>
            </a:fld>
            <a:endParaRPr lang="en-US" altLang="en-US">
              <a:solidFill>
                <a:srgbClr val="000000"/>
              </a:solidFill>
            </a:endParaRPr>
          </a:p>
        </p:txBody>
      </p:sp>
      <p:sp>
        <p:nvSpPr>
          <p:cNvPr id="226306" name="Rectangle 2"/>
          <p:cNvSpPr>
            <a:spLocks noGrp="1" noRot="1" noChangeAspect="1" noChangeArrowheads="1" noTextEdit="1"/>
          </p:cNvSpPr>
          <p:nvPr>
            <p:ph type="sldImg"/>
          </p:nvPr>
        </p:nvSpPr>
        <p:spPr>
          <a:ln/>
        </p:spPr>
      </p:sp>
      <p:sp>
        <p:nvSpPr>
          <p:cNvPr id="226307"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5523883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D046297-58EF-4FC5-8FC4-8F2B67F98AFB}" type="slidenum">
              <a:rPr lang="en-US" altLang="en-US">
                <a:solidFill>
                  <a:srgbClr val="000000"/>
                </a:solidFill>
              </a:rPr>
              <a:pPr/>
              <a:t>23</a:t>
            </a:fld>
            <a:endParaRPr lang="en-US" altLang="en-US">
              <a:solidFill>
                <a:srgbClr val="000000"/>
              </a:solidFill>
            </a:endParaRPr>
          </a:p>
        </p:txBody>
      </p:sp>
      <p:sp>
        <p:nvSpPr>
          <p:cNvPr id="227330" name="Rectangle 2"/>
          <p:cNvSpPr>
            <a:spLocks noGrp="1" noRot="1" noChangeAspect="1" noChangeArrowheads="1" noTextEdit="1"/>
          </p:cNvSpPr>
          <p:nvPr>
            <p:ph type="sldImg"/>
          </p:nvPr>
        </p:nvSpPr>
        <p:spPr>
          <a:ln/>
        </p:spPr>
      </p:sp>
      <p:sp>
        <p:nvSpPr>
          <p:cNvPr id="227331"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5483254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A3A5223-F8EE-424B-A362-EB4BB2E55673}" type="slidenum">
              <a:rPr lang="en-US" altLang="en-US"/>
              <a:pPr/>
              <a:t>25</a:t>
            </a:fld>
            <a:endParaRPr lang="en-US" altLang="en-US"/>
          </a:p>
        </p:txBody>
      </p:sp>
      <p:sp>
        <p:nvSpPr>
          <p:cNvPr id="763906" name="Rectangle 2"/>
          <p:cNvSpPr>
            <a:spLocks noGrp="1" noRot="1" noChangeAspect="1" noChangeArrowheads="1" noTextEdit="1"/>
          </p:cNvSpPr>
          <p:nvPr>
            <p:ph type="sldImg"/>
          </p:nvPr>
        </p:nvSpPr>
        <p:spPr>
          <a:ln/>
        </p:spPr>
      </p:sp>
      <p:sp>
        <p:nvSpPr>
          <p:cNvPr id="763907" name="Rectangle 3"/>
          <p:cNvSpPr>
            <a:spLocks noGrp="1" noChangeArrowheads="1"/>
          </p:cNvSpPr>
          <p:nvPr>
            <p:ph type="body" idx="1"/>
          </p:nvPr>
        </p:nvSpPr>
        <p:spPr/>
        <p:txBody>
          <a:bodyPr/>
          <a:lstStyle/>
          <a:p>
            <a:r>
              <a:rPr lang="en-US" altLang="en-US"/>
              <a:t>sedr42021_0515a.jpg</a:t>
            </a:r>
          </a:p>
        </p:txBody>
      </p:sp>
    </p:spTree>
    <p:extLst>
      <p:ext uri="{BB962C8B-B14F-4D97-AF65-F5344CB8AC3E}">
        <p14:creationId xmlns:p14="http://schemas.microsoft.com/office/powerpoint/2010/main" val="41203797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A3A5223-F8EE-424B-A362-EB4BB2E55673}" type="slidenum">
              <a:rPr lang="en-US" altLang="en-US"/>
              <a:pPr/>
              <a:t>26</a:t>
            </a:fld>
            <a:endParaRPr lang="en-US" altLang="en-US"/>
          </a:p>
        </p:txBody>
      </p:sp>
      <p:sp>
        <p:nvSpPr>
          <p:cNvPr id="763906" name="Rectangle 2"/>
          <p:cNvSpPr>
            <a:spLocks noGrp="1" noRot="1" noChangeAspect="1" noChangeArrowheads="1" noTextEdit="1"/>
          </p:cNvSpPr>
          <p:nvPr>
            <p:ph type="sldImg"/>
          </p:nvPr>
        </p:nvSpPr>
        <p:spPr>
          <a:ln/>
        </p:spPr>
      </p:sp>
      <p:sp>
        <p:nvSpPr>
          <p:cNvPr id="763907" name="Rectangle 3"/>
          <p:cNvSpPr>
            <a:spLocks noGrp="1" noChangeArrowheads="1"/>
          </p:cNvSpPr>
          <p:nvPr>
            <p:ph type="body" idx="1"/>
          </p:nvPr>
        </p:nvSpPr>
        <p:spPr/>
        <p:txBody>
          <a:bodyPr/>
          <a:lstStyle/>
          <a:p>
            <a:r>
              <a:rPr lang="en-US" altLang="en-US"/>
              <a:t>sedr42021_0515a.jpg</a:t>
            </a:r>
          </a:p>
        </p:txBody>
      </p:sp>
    </p:spTree>
    <p:extLst>
      <p:ext uri="{BB962C8B-B14F-4D97-AF65-F5344CB8AC3E}">
        <p14:creationId xmlns:p14="http://schemas.microsoft.com/office/powerpoint/2010/main" val="17307959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786F67E-7A7C-4CDB-AB85-AE0ACDF76190}" type="slidenum">
              <a:rPr lang="en-US" altLang="en-US"/>
              <a:pPr/>
              <a:t>3</a:t>
            </a:fld>
            <a:endParaRPr lang="en-US" altLang="en-US"/>
          </a:p>
        </p:txBody>
      </p:sp>
      <p:sp>
        <p:nvSpPr>
          <p:cNvPr id="197634" name="Rectangle 2"/>
          <p:cNvSpPr>
            <a:spLocks noGrp="1" noRot="1" noChangeAspect="1" noChangeArrowheads="1" noTextEdit="1"/>
          </p:cNvSpPr>
          <p:nvPr>
            <p:ph type="sldImg"/>
          </p:nvPr>
        </p:nvSpPr>
        <p:spPr>
          <a:ln/>
        </p:spPr>
      </p:sp>
      <p:sp>
        <p:nvSpPr>
          <p:cNvPr id="197635"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48560416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1D4A7CB-BACF-4367-899B-CA83F8F0023A}" type="slidenum">
              <a:rPr lang="en-US" altLang="en-US">
                <a:solidFill>
                  <a:srgbClr val="000000"/>
                </a:solidFill>
              </a:rPr>
              <a:pPr/>
              <a:t>64</a:t>
            </a:fld>
            <a:endParaRPr lang="en-US" altLang="en-US">
              <a:solidFill>
                <a:srgbClr val="000000"/>
              </a:solidFill>
            </a:endParaRPr>
          </a:p>
        </p:txBody>
      </p:sp>
      <p:sp>
        <p:nvSpPr>
          <p:cNvPr id="209922" name="Rectangle 2"/>
          <p:cNvSpPr>
            <a:spLocks noGrp="1" noRot="1" noChangeAspect="1" noChangeArrowheads="1" noTextEdit="1"/>
          </p:cNvSpPr>
          <p:nvPr>
            <p:ph type="sldImg"/>
          </p:nvPr>
        </p:nvSpPr>
        <p:spPr>
          <a:ln/>
        </p:spPr>
      </p:sp>
      <p:sp>
        <p:nvSpPr>
          <p:cNvPr id="209923"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48751720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600" b="1">
                <a:solidFill>
                  <a:schemeClr val="tx1"/>
                </a:solidFill>
                <a:latin typeface="Arial" panose="020B0604020202020204" pitchFamily="34" charset="0"/>
              </a:defRPr>
            </a:lvl1pPr>
            <a:lvl2pPr marL="742950" indent="-285750" eaLnBrk="0" hangingPunct="0">
              <a:defRPr sz="3600" b="1">
                <a:solidFill>
                  <a:schemeClr val="tx1"/>
                </a:solidFill>
                <a:latin typeface="Arial" panose="020B0604020202020204" pitchFamily="34" charset="0"/>
              </a:defRPr>
            </a:lvl2pPr>
            <a:lvl3pPr marL="1143000" indent="-228600" eaLnBrk="0" hangingPunct="0">
              <a:defRPr sz="3600" b="1">
                <a:solidFill>
                  <a:schemeClr val="tx1"/>
                </a:solidFill>
                <a:latin typeface="Arial" panose="020B0604020202020204" pitchFamily="34" charset="0"/>
              </a:defRPr>
            </a:lvl3pPr>
            <a:lvl4pPr marL="1600200" indent="-228600" eaLnBrk="0" hangingPunct="0">
              <a:defRPr sz="3600" b="1">
                <a:solidFill>
                  <a:schemeClr val="tx1"/>
                </a:solidFill>
                <a:latin typeface="Arial" panose="020B0604020202020204" pitchFamily="34" charset="0"/>
              </a:defRPr>
            </a:lvl4pPr>
            <a:lvl5pPr marL="2057400" indent="-228600" eaLnBrk="0" hangingPunct="0">
              <a:defRPr sz="3600" b="1">
                <a:solidFill>
                  <a:schemeClr val="tx1"/>
                </a:solidFill>
                <a:latin typeface="Arial" panose="020B0604020202020204" pitchFamily="34" charset="0"/>
              </a:defRPr>
            </a:lvl5pPr>
            <a:lvl6pPr marL="2514600" indent="-228600" eaLnBrk="0" fontAlgn="base" hangingPunct="0">
              <a:spcBef>
                <a:spcPct val="0"/>
              </a:spcBef>
              <a:spcAft>
                <a:spcPct val="0"/>
              </a:spcAft>
              <a:defRPr sz="3600" b="1">
                <a:solidFill>
                  <a:schemeClr val="tx1"/>
                </a:solidFill>
                <a:latin typeface="Arial" panose="020B0604020202020204" pitchFamily="34" charset="0"/>
              </a:defRPr>
            </a:lvl6pPr>
            <a:lvl7pPr marL="2971800" indent="-228600" eaLnBrk="0" fontAlgn="base" hangingPunct="0">
              <a:spcBef>
                <a:spcPct val="0"/>
              </a:spcBef>
              <a:spcAft>
                <a:spcPct val="0"/>
              </a:spcAft>
              <a:defRPr sz="3600" b="1">
                <a:solidFill>
                  <a:schemeClr val="tx1"/>
                </a:solidFill>
                <a:latin typeface="Arial" panose="020B0604020202020204" pitchFamily="34" charset="0"/>
              </a:defRPr>
            </a:lvl7pPr>
            <a:lvl8pPr marL="3429000" indent="-228600" eaLnBrk="0" fontAlgn="base" hangingPunct="0">
              <a:spcBef>
                <a:spcPct val="0"/>
              </a:spcBef>
              <a:spcAft>
                <a:spcPct val="0"/>
              </a:spcAft>
              <a:defRPr sz="3600" b="1">
                <a:solidFill>
                  <a:schemeClr val="tx1"/>
                </a:solidFill>
                <a:latin typeface="Arial" panose="020B0604020202020204" pitchFamily="34" charset="0"/>
              </a:defRPr>
            </a:lvl8pPr>
            <a:lvl9pPr marL="3886200" indent="-228600" eaLnBrk="0" fontAlgn="base" hangingPunct="0">
              <a:spcBef>
                <a:spcPct val="0"/>
              </a:spcBef>
              <a:spcAft>
                <a:spcPct val="0"/>
              </a:spcAft>
              <a:defRPr sz="3600" b="1">
                <a:solidFill>
                  <a:schemeClr val="tx1"/>
                </a:solidFill>
                <a:latin typeface="Arial" panose="020B0604020202020204" pitchFamily="34" charset="0"/>
              </a:defRPr>
            </a:lvl9pPr>
          </a:lstStyle>
          <a:p>
            <a:pPr eaLnBrk="1" hangingPunct="1"/>
            <a:fld id="{C18194D1-A2BB-40F5-AF6E-BB4B483C0D7B}" type="slidenum">
              <a:rPr lang="en-US" altLang="en-US" sz="1200" b="0">
                <a:solidFill>
                  <a:srgbClr val="000000"/>
                </a:solidFill>
              </a:rPr>
              <a:pPr eaLnBrk="1" hangingPunct="1"/>
              <a:t>65</a:t>
            </a:fld>
            <a:endParaRPr lang="en-US" altLang="en-US" sz="1200" b="0">
              <a:solidFill>
                <a:srgbClr val="000000"/>
              </a:solidFill>
            </a:endParaRPr>
          </a:p>
        </p:txBody>
      </p:sp>
      <p:sp>
        <p:nvSpPr>
          <p:cNvPr id="38915" name="Rectangle 2"/>
          <p:cNvSpPr>
            <a:spLocks noGrp="1" noRot="1" noChangeAspect="1" noChangeArrowheads="1" noTextEdit="1"/>
          </p:cNvSpPr>
          <p:nvPr>
            <p:ph type="sldImg"/>
          </p:nvPr>
        </p:nvSpPr>
        <p:spPr>
          <a:ln/>
        </p:spPr>
      </p:sp>
      <p:sp>
        <p:nvSpPr>
          <p:cNvPr id="389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anose="020B0604020202020204" pitchFamily="34" charset="0"/>
            </a:endParaRPr>
          </a:p>
        </p:txBody>
      </p:sp>
    </p:spTree>
    <p:extLst>
      <p:ext uri="{BB962C8B-B14F-4D97-AF65-F5344CB8AC3E}">
        <p14:creationId xmlns:p14="http://schemas.microsoft.com/office/powerpoint/2010/main" val="53542564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600" b="1">
                <a:solidFill>
                  <a:schemeClr val="tx1"/>
                </a:solidFill>
                <a:latin typeface="Arial" panose="020B0604020202020204" pitchFamily="34" charset="0"/>
              </a:defRPr>
            </a:lvl1pPr>
            <a:lvl2pPr marL="742950" indent="-285750" eaLnBrk="0" hangingPunct="0">
              <a:defRPr sz="3600" b="1">
                <a:solidFill>
                  <a:schemeClr val="tx1"/>
                </a:solidFill>
                <a:latin typeface="Arial" panose="020B0604020202020204" pitchFamily="34" charset="0"/>
              </a:defRPr>
            </a:lvl2pPr>
            <a:lvl3pPr marL="1143000" indent="-228600" eaLnBrk="0" hangingPunct="0">
              <a:defRPr sz="3600" b="1">
                <a:solidFill>
                  <a:schemeClr val="tx1"/>
                </a:solidFill>
                <a:latin typeface="Arial" panose="020B0604020202020204" pitchFamily="34" charset="0"/>
              </a:defRPr>
            </a:lvl3pPr>
            <a:lvl4pPr marL="1600200" indent="-228600" eaLnBrk="0" hangingPunct="0">
              <a:defRPr sz="3600" b="1">
                <a:solidFill>
                  <a:schemeClr val="tx1"/>
                </a:solidFill>
                <a:latin typeface="Arial" panose="020B0604020202020204" pitchFamily="34" charset="0"/>
              </a:defRPr>
            </a:lvl4pPr>
            <a:lvl5pPr marL="2057400" indent="-228600" eaLnBrk="0" hangingPunct="0">
              <a:defRPr sz="3600" b="1">
                <a:solidFill>
                  <a:schemeClr val="tx1"/>
                </a:solidFill>
                <a:latin typeface="Arial" panose="020B0604020202020204" pitchFamily="34" charset="0"/>
              </a:defRPr>
            </a:lvl5pPr>
            <a:lvl6pPr marL="2514600" indent="-228600" eaLnBrk="0" fontAlgn="base" hangingPunct="0">
              <a:spcBef>
                <a:spcPct val="0"/>
              </a:spcBef>
              <a:spcAft>
                <a:spcPct val="0"/>
              </a:spcAft>
              <a:defRPr sz="3600" b="1">
                <a:solidFill>
                  <a:schemeClr val="tx1"/>
                </a:solidFill>
                <a:latin typeface="Arial" panose="020B0604020202020204" pitchFamily="34" charset="0"/>
              </a:defRPr>
            </a:lvl6pPr>
            <a:lvl7pPr marL="2971800" indent="-228600" eaLnBrk="0" fontAlgn="base" hangingPunct="0">
              <a:spcBef>
                <a:spcPct val="0"/>
              </a:spcBef>
              <a:spcAft>
                <a:spcPct val="0"/>
              </a:spcAft>
              <a:defRPr sz="3600" b="1">
                <a:solidFill>
                  <a:schemeClr val="tx1"/>
                </a:solidFill>
                <a:latin typeface="Arial" panose="020B0604020202020204" pitchFamily="34" charset="0"/>
              </a:defRPr>
            </a:lvl7pPr>
            <a:lvl8pPr marL="3429000" indent="-228600" eaLnBrk="0" fontAlgn="base" hangingPunct="0">
              <a:spcBef>
                <a:spcPct val="0"/>
              </a:spcBef>
              <a:spcAft>
                <a:spcPct val="0"/>
              </a:spcAft>
              <a:defRPr sz="3600" b="1">
                <a:solidFill>
                  <a:schemeClr val="tx1"/>
                </a:solidFill>
                <a:latin typeface="Arial" panose="020B0604020202020204" pitchFamily="34" charset="0"/>
              </a:defRPr>
            </a:lvl8pPr>
            <a:lvl9pPr marL="3886200" indent="-228600" eaLnBrk="0" fontAlgn="base" hangingPunct="0">
              <a:spcBef>
                <a:spcPct val="0"/>
              </a:spcBef>
              <a:spcAft>
                <a:spcPct val="0"/>
              </a:spcAft>
              <a:defRPr sz="3600" b="1">
                <a:solidFill>
                  <a:schemeClr val="tx1"/>
                </a:solidFill>
                <a:latin typeface="Arial" panose="020B0604020202020204" pitchFamily="34" charset="0"/>
              </a:defRPr>
            </a:lvl9pPr>
          </a:lstStyle>
          <a:p>
            <a:pPr eaLnBrk="1" hangingPunct="1"/>
            <a:fld id="{453F556F-8F0C-4093-93E1-92FE457E027F}" type="slidenum">
              <a:rPr lang="en-US" altLang="en-US" sz="1200" b="0">
                <a:solidFill>
                  <a:srgbClr val="000000"/>
                </a:solidFill>
              </a:rPr>
              <a:pPr eaLnBrk="1" hangingPunct="1"/>
              <a:t>66</a:t>
            </a:fld>
            <a:endParaRPr lang="en-US" altLang="en-US" sz="1200" b="0">
              <a:solidFill>
                <a:srgbClr val="000000"/>
              </a:solidFill>
            </a:endParaRPr>
          </a:p>
        </p:txBody>
      </p:sp>
      <p:sp>
        <p:nvSpPr>
          <p:cNvPr id="39939" name="Rectangle 2"/>
          <p:cNvSpPr>
            <a:spLocks noGrp="1" noRot="1" noChangeAspect="1" noChangeArrowheads="1" noTextEdit="1"/>
          </p:cNvSpPr>
          <p:nvPr>
            <p:ph type="sldImg"/>
          </p:nvPr>
        </p:nvSpPr>
        <p:spPr>
          <a:ln/>
        </p:spPr>
      </p:sp>
      <p:sp>
        <p:nvSpPr>
          <p:cNvPr id="399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anose="020B0604020202020204" pitchFamily="34" charset="0"/>
            </a:endParaRPr>
          </a:p>
        </p:txBody>
      </p:sp>
    </p:spTree>
    <p:extLst>
      <p:ext uri="{BB962C8B-B14F-4D97-AF65-F5344CB8AC3E}">
        <p14:creationId xmlns:p14="http://schemas.microsoft.com/office/powerpoint/2010/main" val="54937679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600" b="1">
                <a:solidFill>
                  <a:schemeClr val="tx1"/>
                </a:solidFill>
                <a:latin typeface="Arial" panose="020B0604020202020204" pitchFamily="34" charset="0"/>
              </a:defRPr>
            </a:lvl1pPr>
            <a:lvl2pPr marL="742950" indent="-285750" eaLnBrk="0" hangingPunct="0">
              <a:defRPr sz="3600" b="1">
                <a:solidFill>
                  <a:schemeClr val="tx1"/>
                </a:solidFill>
                <a:latin typeface="Arial" panose="020B0604020202020204" pitchFamily="34" charset="0"/>
              </a:defRPr>
            </a:lvl2pPr>
            <a:lvl3pPr marL="1143000" indent="-228600" eaLnBrk="0" hangingPunct="0">
              <a:defRPr sz="3600" b="1">
                <a:solidFill>
                  <a:schemeClr val="tx1"/>
                </a:solidFill>
                <a:latin typeface="Arial" panose="020B0604020202020204" pitchFamily="34" charset="0"/>
              </a:defRPr>
            </a:lvl3pPr>
            <a:lvl4pPr marL="1600200" indent="-228600" eaLnBrk="0" hangingPunct="0">
              <a:defRPr sz="3600" b="1">
                <a:solidFill>
                  <a:schemeClr val="tx1"/>
                </a:solidFill>
                <a:latin typeface="Arial" panose="020B0604020202020204" pitchFamily="34" charset="0"/>
              </a:defRPr>
            </a:lvl4pPr>
            <a:lvl5pPr marL="2057400" indent="-228600" eaLnBrk="0" hangingPunct="0">
              <a:defRPr sz="3600" b="1">
                <a:solidFill>
                  <a:schemeClr val="tx1"/>
                </a:solidFill>
                <a:latin typeface="Arial" panose="020B0604020202020204" pitchFamily="34" charset="0"/>
              </a:defRPr>
            </a:lvl5pPr>
            <a:lvl6pPr marL="2514600" indent="-228600" eaLnBrk="0" fontAlgn="base" hangingPunct="0">
              <a:spcBef>
                <a:spcPct val="0"/>
              </a:spcBef>
              <a:spcAft>
                <a:spcPct val="0"/>
              </a:spcAft>
              <a:defRPr sz="3600" b="1">
                <a:solidFill>
                  <a:schemeClr val="tx1"/>
                </a:solidFill>
                <a:latin typeface="Arial" panose="020B0604020202020204" pitchFamily="34" charset="0"/>
              </a:defRPr>
            </a:lvl6pPr>
            <a:lvl7pPr marL="2971800" indent="-228600" eaLnBrk="0" fontAlgn="base" hangingPunct="0">
              <a:spcBef>
                <a:spcPct val="0"/>
              </a:spcBef>
              <a:spcAft>
                <a:spcPct val="0"/>
              </a:spcAft>
              <a:defRPr sz="3600" b="1">
                <a:solidFill>
                  <a:schemeClr val="tx1"/>
                </a:solidFill>
                <a:latin typeface="Arial" panose="020B0604020202020204" pitchFamily="34" charset="0"/>
              </a:defRPr>
            </a:lvl7pPr>
            <a:lvl8pPr marL="3429000" indent="-228600" eaLnBrk="0" fontAlgn="base" hangingPunct="0">
              <a:spcBef>
                <a:spcPct val="0"/>
              </a:spcBef>
              <a:spcAft>
                <a:spcPct val="0"/>
              </a:spcAft>
              <a:defRPr sz="3600" b="1">
                <a:solidFill>
                  <a:schemeClr val="tx1"/>
                </a:solidFill>
                <a:latin typeface="Arial" panose="020B0604020202020204" pitchFamily="34" charset="0"/>
              </a:defRPr>
            </a:lvl8pPr>
            <a:lvl9pPr marL="3886200" indent="-228600" eaLnBrk="0" fontAlgn="base" hangingPunct="0">
              <a:spcBef>
                <a:spcPct val="0"/>
              </a:spcBef>
              <a:spcAft>
                <a:spcPct val="0"/>
              </a:spcAft>
              <a:defRPr sz="3600" b="1">
                <a:solidFill>
                  <a:schemeClr val="tx1"/>
                </a:solidFill>
                <a:latin typeface="Arial" panose="020B0604020202020204" pitchFamily="34" charset="0"/>
              </a:defRPr>
            </a:lvl9pPr>
          </a:lstStyle>
          <a:p>
            <a:pPr eaLnBrk="1" hangingPunct="1"/>
            <a:fld id="{3CD0AF1F-33F7-4B7B-BA93-324FC090248F}" type="slidenum">
              <a:rPr lang="en-US" altLang="en-US" sz="1200" b="0">
                <a:solidFill>
                  <a:srgbClr val="000000"/>
                </a:solidFill>
              </a:rPr>
              <a:pPr eaLnBrk="1" hangingPunct="1"/>
              <a:t>67</a:t>
            </a:fld>
            <a:endParaRPr lang="en-US" altLang="en-US" sz="1200" b="0">
              <a:solidFill>
                <a:srgbClr val="000000"/>
              </a:solidFill>
            </a:endParaRPr>
          </a:p>
        </p:txBody>
      </p:sp>
      <p:sp>
        <p:nvSpPr>
          <p:cNvPr id="40963" name="Rectangle 2"/>
          <p:cNvSpPr>
            <a:spLocks noGrp="1" noRot="1" noChangeAspect="1" noChangeArrowheads="1" noTextEdit="1"/>
          </p:cNvSpPr>
          <p:nvPr>
            <p:ph type="sldImg"/>
          </p:nvPr>
        </p:nvSpPr>
        <p:spPr>
          <a:ln/>
        </p:spPr>
      </p:sp>
      <p:sp>
        <p:nvSpPr>
          <p:cNvPr id="409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anose="020B0604020202020204" pitchFamily="34" charset="0"/>
            </a:endParaRPr>
          </a:p>
        </p:txBody>
      </p:sp>
    </p:spTree>
    <p:extLst>
      <p:ext uri="{BB962C8B-B14F-4D97-AF65-F5344CB8AC3E}">
        <p14:creationId xmlns:p14="http://schemas.microsoft.com/office/powerpoint/2010/main" val="195849264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600" b="1">
                <a:solidFill>
                  <a:schemeClr val="tx1"/>
                </a:solidFill>
                <a:latin typeface="Arial" panose="020B0604020202020204" pitchFamily="34" charset="0"/>
              </a:defRPr>
            </a:lvl1pPr>
            <a:lvl2pPr marL="742950" indent="-285750" eaLnBrk="0" hangingPunct="0">
              <a:defRPr sz="3600" b="1">
                <a:solidFill>
                  <a:schemeClr val="tx1"/>
                </a:solidFill>
                <a:latin typeface="Arial" panose="020B0604020202020204" pitchFamily="34" charset="0"/>
              </a:defRPr>
            </a:lvl2pPr>
            <a:lvl3pPr marL="1143000" indent="-228600" eaLnBrk="0" hangingPunct="0">
              <a:defRPr sz="3600" b="1">
                <a:solidFill>
                  <a:schemeClr val="tx1"/>
                </a:solidFill>
                <a:latin typeface="Arial" panose="020B0604020202020204" pitchFamily="34" charset="0"/>
              </a:defRPr>
            </a:lvl3pPr>
            <a:lvl4pPr marL="1600200" indent="-228600" eaLnBrk="0" hangingPunct="0">
              <a:defRPr sz="3600" b="1">
                <a:solidFill>
                  <a:schemeClr val="tx1"/>
                </a:solidFill>
                <a:latin typeface="Arial" panose="020B0604020202020204" pitchFamily="34" charset="0"/>
              </a:defRPr>
            </a:lvl4pPr>
            <a:lvl5pPr marL="2057400" indent="-228600" eaLnBrk="0" hangingPunct="0">
              <a:defRPr sz="3600" b="1">
                <a:solidFill>
                  <a:schemeClr val="tx1"/>
                </a:solidFill>
                <a:latin typeface="Arial" panose="020B0604020202020204" pitchFamily="34" charset="0"/>
              </a:defRPr>
            </a:lvl5pPr>
            <a:lvl6pPr marL="2514600" indent="-228600" eaLnBrk="0" fontAlgn="base" hangingPunct="0">
              <a:spcBef>
                <a:spcPct val="0"/>
              </a:spcBef>
              <a:spcAft>
                <a:spcPct val="0"/>
              </a:spcAft>
              <a:defRPr sz="3600" b="1">
                <a:solidFill>
                  <a:schemeClr val="tx1"/>
                </a:solidFill>
                <a:latin typeface="Arial" panose="020B0604020202020204" pitchFamily="34" charset="0"/>
              </a:defRPr>
            </a:lvl6pPr>
            <a:lvl7pPr marL="2971800" indent="-228600" eaLnBrk="0" fontAlgn="base" hangingPunct="0">
              <a:spcBef>
                <a:spcPct val="0"/>
              </a:spcBef>
              <a:spcAft>
                <a:spcPct val="0"/>
              </a:spcAft>
              <a:defRPr sz="3600" b="1">
                <a:solidFill>
                  <a:schemeClr val="tx1"/>
                </a:solidFill>
                <a:latin typeface="Arial" panose="020B0604020202020204" pitchFamily="34" charset="0"/>
              </a:defRPr>
            </a:lvl7pPr>
            <a:lvl8pPr marL="3429000" indent="-228600" eaLnBrk="0" fontAlgn="base" hangingPunct="0">
              <a:spcBef>
                <a:spcPct val="0"/>
              </a:spcBef>
              <a:spcAft>
                <a:spcPct val="0"/>
              </a:spcAft>
              <a:defRPr sz="3600" b="1">
                <a:solidFill>
                  <a:schemeClr val="tx1"/>
                </a:solidFill>
                <a:latin typeface="Arial" panose="020B0604020202020204" pitchFamily="34" charset="0"/>
              </a:defRPr>
            </a:lvl8pPr>
            <a:lvl9pPr marL="3886200" indent="-228600" eaLnBrk="0" fontAlgn="base" hangingPunct="0">
              <a:spcBef>
                <a:spcPct val="0"/>
              </a:spcBef>
              <a:spcAft>
                <a:spcPct val="0"/>
              </a:spcAft>
              <a:defRPr sz="3600" b="1">
                <a:solidFill>
                  <a:schemeClr val="tx1"/>
                </a:solidFill>
                <a:latin typeface="Arial" panose="020B0604020202020204" pitchFamily="34" charset="0"/>
              </a:defRPr>
            </a:lvl9pPr>
          </a:lstStyle>
          <a:p>
            <a:pPr eaLnBrk="1" hangingPunct="1"/>
            <a:fld id="{A9DC0399-9C27-4BB5-8CF3-60B33825ADEB}" type="slidenum">
              <a:rPr lang="en-US" altLang="en-US" sz="1200" b="0">
                <a:solidFill>
                  <a:srgbClr val="000000"/>
                </a:solidFill>
              </a:rPr>
              <a:pPr eaLnBrk="1" hangingPunct="1"/>
              <a:t>68</a:t>
            </a:fld>
            <a:endParaRPr lang="en-US" altLang="en-US" sz="1200" b="0">
              <a:solidFill>
                <a:srgbClr val="000000"/>
              </a:solidFill>
            </a:endParaRPr>
          </a:p>
        </p:txBody>
      </p:sp>
      <p:sp>
        <p:nvSpPr>
          <p:cNvPr id="41987" name="Rectangle 2"/>
          <p:cNvSpPr>
            <a:spLocks noGrp="1" noRot="1" noChangeAspect="1" noChangeArrowheads="1" noTextEdit="1"/>
          </p:cNvSpPr>
          <p:nvPr>
            <p:ph type="sldImg"/>
          </p:nvPr>
        </p:nvSpPr>
        <p:spPr>
          <a:ln/>
        </p:spPr>
      </p:sp>
      <p:sp>
        <p:nvSpPr>
          <p:cNvPr id="419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anose="020B0604020202020204" pitchFamily="34" charset="0"/>
            </a:endParaRPr>
          </a:p>
        </p:txBody>
      </p:sp>
    </p:spTree>
    <p:extLst>
      <p:ext uri="{BB962C8B-B14F-4D97-AF65-F5344CB8AC3E}">
        <p14:creationId xmlns:p14="http://schemas.microsoft.com/office/powerpoint/2010/main" val="199533009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73C58F2-E8C0-49BF-8CFD-8EB550D367EA}" type="slidenum">
              <a:rPr lang="en-US" altLang="en-US"/>
              <a:pPr/>
              <a:t>77</a:t>
            </a:fld>
            <a:endParaRPr lang="en-US" altLang="en-US"/>
          </a:p>
        </p:txBody>
      </p:sp>
      <p:sp>
        <p:nvSpPr>
          <p:cNvPr id="802818" name="Rectangle 2"/>
          <p:cNvSpPr>
            <a:spLocks noGrp="1" noRot="1" noChangeAspect="1" noChangeArrowheads="1" noTextEdit="1"/>
          </p:cNvSpPr>
          <p:nvPr>
            <p:ph type="sldImg"/>
          </p:nvPr>
        </p:nvSpPr>
        <p:spPr>
          <a:ln/>
        </p:spPr>
      </p:sp>
      <p:sp>
        <p:nvSpPr>
          <p:cNvPr id="802819" name="Rectangle 3"/>
          <p:cNvSpPr>
            <a:spLocks noGrp="1" noChangeArrowheads="1"/>
          </p:cNvSpPr>
          <p:nvPr>
            <p:ph type="body" idx="1"/>
          </p:nvPr>
        </p:nvSpPr>
        <p:spPr/>
        <p:txBody>
          <a:bodyPr/>
          <a:lstStyle/>
          <a:p>
            <a:r>
              <a:rPr lang="en-US" altLang="en-US"/>
              <a:t>sedr42021_0527.jpg</a:t>
            </a:r>
          </a:p>
        </p:txBody>
      </p:sp>
    </p:spTree>
    <p:extLst>
      <p:ext uri="{BB962C8B-B14F-4D97-AF65-F5344CB8AC3E}">
        <p14:creationId xmlns:p14="http://schemas.microsoft.com/office/powerpoint/2010/main" val="363606386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719A81D-DBAD-4F41-B54E-92E853CB818D}" type="slidenum">
              <a:rPr lang="en-US" altLang="en-US"/>
              <a:pPr/>
              <a:t>78</a:t>
            </a:fld>
            <a:endParaRPr lang="en-US" altLang="en-US"/>
          </a:p>
        </p:txBody>
      </p:sp>
      <p:sp>
        <p:nvSpPr>
          <p:cNvPr id="808962" name="Rectangle 2"/>
          <p:cNvSpPr>
            <a:spLocks noGrp="1" noRot="1" noChangeAspect="1" noChangeArrowheads="1" noTextEdit="1"/>
          </p:cNvSpPr>
          <p:nvPr>
            <p:ph type="sldImg"/>
          </p:nvPr>
        </p:nvSpPr>
        <p:spPr>
          <a:ln/>
        </p:spPr>
      </p:sp>
      <p:sp>
        <p:nvSpPr>
          <p:cNvPr id="808963" name="Rectangle 3"/>
          <p:cNvSpPr>
            <a:spLocks noGrp="1" noChangeArrowheads="1"/>
          </p:cNvSpPr>
          <p:nvPr>
            <p:ph type="body" idx="1"/>
          </p:nvPr>
        </p:nvSpPr>
        <p:spPr/>
        <p:txBody>
          <a:bodyPr/>
          <a:lstStyle/>
          <a:p>
            <a:r>
              <a:rPr lang="en-US" altLang="en-US"/>
              <a:t>sedr42021_0530a.jpg</a:t>
            </a:r>
          </a:p>
        </p:txBody>
      </p:sp>
    </p:spTree>
    <p:extLst>
      <p:ext uri="{BB962C8B-B14F-4D97-AF65-F5344CB8AC3E}">
        <p14:creationId xmlns:p14="http://schemas.microsoft.com/office/powerpoint/2010/main" val="139007875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600" b="1">
                <a:solidFill>
                  <a:schemeClr val="tx1"/>
                </a:solidFill>
                <a:latin typeface="Arial" panose="020B0604020202020204" pitchFamily="34" charset="0"/>
              </a:defRPr>
            </a:lvl1pPr>
            <a:lvl2pPr marL="742950" indent="-285750" eaLnBrk="0" hangingPunct="0">
              <a:defRPr sz="3600" b="1">
                <a:solidFill>
                  <a:schemeClr val="tx1"/>
                </a:solidFill>
                <a:latin typeface="Arial" panose="020B0604020202020204" pitchFamily="34" charset="0"/>
              </a:defRPr>
            </a:lvl2pPr>
            <a:lvl3pPr marL="1143000" indent="-228600" eaLnBrk="0" hangingPunct="0">
              <a:defRPr sz="3600" b="1">
                <a:solidFill>
                  <a:schemeClr val="tx1"/>
                </a:solidFill>
                <a:latin typeface="Arial" panose="020B0604020202020204" pitchFamily="34" charset="0"/>
              </a:defRPr>
            </a:lvl3pPr>
            <a:lvl4pPr marL="1600200" indent="-228600" eaLnBrk="0" hangingPunct="0">
              <a:defRPr sz="3600" b="1">
                <a:solidFill>
                  <a:schemeClr val="tx1"/>
                </a:solidFill>
                <a:latin typeface="Arial" panose="020B0604020202020204" pitchFamily="34" charset="0"/>
              </a:defRPr>
            </a:lvl4pPr>
            <a:lvl5pPr marL="2057400" indent="-228600" eaLnBrk="0" hangingPunct="0">
              <a:defRPr sz="3600" b="1">
                <a:solidFill>
                  <a:schemeClr val="tx1"/>
                </a:solidFill>
                <a:latin typeface="Arial" panose="020B0604020202020204" pitchFamily="34" charset="0"/>
              </a:defRPr>
            </a:lvl5pPr>
            <a:lvl6pPr marL="2514600" indent="-228600" eaLnBrk="0" fontAlgn="base" hangingPunct="0">
              <a:spcBef>
                <a:spcPct val="0"/>
              </a:spcBef>
              <a:spcAft>
                <a:spcPct val="0"/>
              </a:spcAft>
              <a:defRPr sz="3600" b="1">
                <a:solidFill>
                  <a:schemeClr val="tx1"/>
                </a:solidFill>
                <a:latin typeface="Arial" panose="020B0604020202020204" pitchFamily="34" charset="0"/>
              </a:defRPr>
            </a:lvl6pPr>
            <a:lvl7pPr marL="2971800" indent="-228600" eaLnBrk="0" fontAlgn="base" hangingPunct="0">
              <a:spcBef>
                <a:spcPct val="0"/>
              </a:spcBef>
              <a:spcAft>
                <a:spcPct val="0"/>
              </a:spcAft>
              <a:defRPr sz="3600" b="1">
                <a:solidFill>
                  <a:schemeClr val="tx1"/>
                </a:solidFill>
                <a:latin typeface="Arial" panose="020B0604020202020204" pitchFamily="34" charset="0"/>
              </a:defRPr>
            </a:lvl7pPr>
            <a:lvl8pPr marL="3429000" indent="-228600" eaLnBrk="0" fontAlgn="base" hangingPunct="0">
              <a:spcBef>
                <a:spcPct val="0"/>
              </a:spcBef>
              <a:spcAft>
                <a:spcPct val="0"/>
              </a:spcAft>
              <a:defRPr sz="3600" b="1">
                <a:solidFill>
                  <a:schemeClr val="tx1"/>
                </a:solidFill>
                <a:latin typeface="Arial" panose="020B0604020202020204" pitchFamily="34" charset="0"/>
              </a:defRPr>
            </a:lvl8pPr>
            <a:lvl9pPr marL="3886200" indent="-228600" eaLnBrk="0" fontAlgn="base" hangingPunct="0">
              <a:spcBef>
                <a:spcPct val="0"/>
              </a:spcBef>
              <a:spcAft>
                <a:spcPct val="0"/>
              </a:spcAft>
              <a:defRPr sz="3600" b="1">
                <a:solidFill>
                  <a:schemeClr val="tx1"/>
                </a:solidFill>
                <a:latin typeface="Arial" panose="020B0604020202020204" pitchFamily="34" charset="0"/>
              </a:defRPr>
            </a:lvl9pPr>
          </a:lstStyle>
          <a:p>
            <a:pPr eaLnBrk="1" hangingPunct="1"/>
            <a:fld id="{A0600FA1-8FC0-47EE-81DA-496C42CB34D9}" type="slidenum">
              <a:rPr lang="en-US" altLang="en-US" sz="1200" b="0">
                <a:solidFill>
                  <a:srgbClr val="000000"/>
                </a:solidFill>
              </a:rPr>
              <a:pPr eaLnBrk="1" hangingPunct="1"/>
              <a:t>79</a:t>
            </a:fld>
            <a:endParaRPr lang="en-US" altLang="en-US" sz="1200" b="0">
              <a:solidFill>
                <a:srgbClr val="000000"/>
              </a:solidFill>
            </a:endParaRPr>
          </a:p>
        </p:txBody>
      </p:sp>
      <p:sp>
        <p:nvSpPr>
          <p:cNvPr id="37891" name="Rectangle 2"/>
          <p:cNvSpPr>
            <a:spLocks noGrp="1" noRot="1" noChangeAspect="1" noChangeArrowheads="1" noTextEdit="1"/>
          </p:cNvSpPr>
          <p:nvPr>
            <p:ph type="sldImg"/>
          </p:nvPr>
        </p:nvSpPr>
        <p:spPr>
          <a:ln/>
        </p:spPr>
      </p:sp>
      <p:sp>
        <p:nvSpPr>
          <p:cNvPr id="378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anose="020B0604020202020204" pitchFamily="34" charset="0"/>
            </a:endParaRPr>
          </a:p>
        </p:txBody>
      </p:sp>
    </p:spTree>
    <p:extLst>
      <p:ext uri="{BB962C8B-B14F-4D97-AF65-F5344CB8AC3E}">
        <p14:creationId xmlns:p14="http://schemas.microsoft.com/office/powerpoint/2010/main" val="16270943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D5EB78E-A106-4A16-A4E8-5E7E833F42A6}" type="slidenum">
              <a:rPr lang="zh-TW" altLang="en-US">
                <a:solidFill>
                  <a:srgbClr val="000000"/>
                </a:solidFill>
              </a:rPr>
              <a:pPr/>
              <a:t>91</a:t>
            </a:fld>
            <a:endParaRPr lang="en-US" altLang="zh-TW">
              <a:solidFill>
                <a:srgbClr val="000000"/>
              </a:solidFill>
            </a:endParaRPr>
          </a:p>
        </p:txBody>
      </p:sp>
      <p:sp>
        <p:nvSpPr>
          <p:cNvPr id="98306" name="Rectangle 2"/>
          <p:cNvSpPr>
            <a:spLocks noGrp="1" noRot="1" noChangeAspect="1" noChangeArrowheads="1" noTextEdit="1"/>
          </p:cNvSpPr>
          <p:nvPr>
            <p:ph type="sldImg"/>
          </p:nvPr>
        </p:nvSpPr>
        <p:spPr>
          <a:ln/>
        </p:spPr>
      </p:sp>
      <p:sp>
        <p:nvSpPr>
          <p:cNvPr id="98307" name="Rectangle 3"/>
          <p:cNvSpPr>
            <a:spLocks noGrp="1" noChangeArrowheads="1"/>
          </p:cNvSpPr>
          <p:nvPr>
            <p:ph type="body" idx="1"/>
          </p:nvPr>
        </p:nvSpPr>
        <p:spPr/>
        <p:txBody>
          <a:bodyPr/>
          <a:lstStyle/>
          <a:p>
            <a:endParaRPr lang="zh-TW" altLang="en-US"/>
          </a:p>
        </p:txBody>
      </p:sp>
    </p:spTree>
    <p:extLst>
      <p:ext uri="{BB962C8B-B14F-4D97-AF65-F5344CB8AC3E}">
        <p14:creationId xmlns:p14="http://schemas.microsoft.com/office/powerpoint/2010/main" val="73864875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7565AE6-2E21-4844-ACAF-1E9C2D0F01D8}" type="slidenum">
              <a:rPr lang="zh-TW" altLang="en-US">
                <a:solidFill>
                  <a:srgbClr val="000000"/>
                </a:solidFill>
              </a:rPr>
              <a:pPr/>
              <a:t>92</a:t>
            </a:fld>
            <a:endParaRPr lang="en-US" altLang="zh-TW">
              <a:solidFill>
                <a:srgbClr val="000000"/>
              </a:solidFill>
            </a:endParaRPr>
          </a:p>
        </p:txBody>
      </p:sp>
      <p:sp>
        <p:nvSpPr>
          <p:cNvPr id="101378" name="Rectangle 2"/>
          <p:cNvSpPr>
            <a:spLocks noGrp="1" noRot="1" noChangeAspect="1" noChangeArrowheads="1" noTextEdit="1"/>
          </p:cNvSpPr>
          <p:nvPr>
            <p:ph type="sldImg"/>
          </p:nvPr>
        </p:nvSpPr>
        <p:spPr>
          <a:ln/>
        </p:spPr>
      </p:sp>
      <p:sp>
        <p:nvSpPr>
          <p:cNvPr id="101379" name="Rectangle 3"/>
          <p:cNvSpPr>
            <a:spLocks noGrp="1" noChangeArrowheads="1"/>
          </p:cNvSpPr>
          <p:nvPr>
            <p:ph type="body" idx="1"/>
          </p:nvPr>
        </p:nvSpPr>
        <p:spPr/>
        <p:txBody>
          <a:bodyPr/>
          <a:lstStyle/>
          <a:p>
            <a:endParaRPr lang="zh-TW" altLang="en-US"/>
          </a:p>
        </p:txBody>
      </p:sp>
    </p:spTree>
    <p:extLst>
      <p:ext uri="{BB962C8B-B14F-4D97-AF65-F5344CB8AC3E}">
        <p14:creationId xmlns:p14="http://schemas.microsoft.com/office/powerpoint/2010/main" val="41336400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7C4DA8D-D4C4-49AD-9545-4224791779EE}" type="slidenum">
              <a:rPr lang="en-US" altLang="en-US"/>
              <a:pPr/>
              <a:t>4</a:t>
            </a:fld>
            <a:endParaRPr lang="en-US" altLang="en-US"/>
          </a:p>
        </p:txBody>
      </p:sp>
      <p:sp>
        <p:nvSpPr>
          <p:cNvPr id="242690" name="Rectangle 2"/>
          <p:cNvSpPr>
            <a:spLocks noGrp="1" noRot="1" noChangeAspect="1" noChangeArrowheads="1" noTextEdit="1"/>
          </p:cNvSpPr>
          <p:nvPr>
            <p:ph type="sldImg"/>
          </p:nvPr>
        </p:nvSpPr>
        <p:spPr>
          <a:ln/>
        </p:spPr>
      </p:sp>
      <p:sp>
        <p:nvSpPr>
          <p:cNvPr id="242691"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342679989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9C1F7F6-AC84-44DC-BEE0-684B15FDEAE2}" type="slidenum">
              <a:rPr lang="zh-TW" altLang="en-US">
                <a:solidFill>
                  <a:srgbClr val="000000"/>
                </a:solidFill>
              </a:rPr>
              <a:pPr/>
              <a:t>93</a:t>
            </a:fld>
            <a:endParaRPr lang="en-US" altLang="zh-TW">
              <a:solidFill>
                <a:srgbClr val="000000"/>
              </a:solidFill>
            </a:endParaRPr>
          </a:p>
        </p:txBody>
      </p:sp>
      <p:sp>
        <p:nvSpPr>
          <p:cNvPr id="103426" name="Rectangle 2"/>
          <p:cNvSpPr>
            <a:spLocks noGrp="1" noRot="1" noChangeAspect="1" noChangeArrowheads="1" noTextEdit="1"/>
          </p:cNvSpPr>
          <p:nvPr>
            <p:ph type="sldImg"/>
          </p:nvPr>
        </p:nvSpPr>
        <p:spPr>
          <a:ln/>
        </p:spPr>
      </p:sp>
      <p:sp>
        <p:nvSpPr>
          <p:cNvPr id="103427" name="Rectangle 3"/>
          <p:cNvSpPr>
            <a:spLocks noGrp="1" noChangeArrowheads="1"/>
          </p:cNvSpPr>
          <p:nvPr>
            <p:ph type="body" idx="1"/>
          </p:nvPr>
        </p:nvSpPr>
        <p:spPr/>
        <p:txBody>
          <a:bodyPr/>
          <a:lstStyle/>
          <a:p>
            <a:endParaRPr lang="zh-TW" altLang="en-US"/>
          </a:p>
        </p:txBody>
      </p:sp>
    </p:spTree>
    <p:extLst>
      <p:ext uri="{BB962C8B-B14F-4D97-AF65-F5344CB8AC3E}">
        <p14:creationId xmlns:p14="http://schemas.microsoft.com/office/powerpoint/2010/main" val="16856008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816D102-33B6-4638-8955-D997D0F0BCEA}" type="slidenum">
              <a:rPr lang="zh-TW" altLang="en-US">
                <a:solidFill>
                  <a:srgbClr val="000000"/>
                </a:solidFill>
              </a:rPr>
              <a:pPr/>
              <a:t>94</a:t>
            </a:fld>
            <a:endParaRPr lang="en-US" altLang="zh-TW">
              <a:solidFill>
                <a:srgbClr val="000000"/>
              </a:solidFill>
            </a:endParaRPr>
          </a:p>
        </p:txBody>
      </p:sp>
      <p:sp>
        <p:nvSpPr>
          <p:cNvPr id="105474" name="Rectangle 2"/>
          <p:cNvSpPr>
            <a:spLocks noGrp="1" noRot="1" noChangeAspect="1" noChangeArrowheads="1" noTextEdit="1"/>
          </p:cNvSpPr>
          <p:nvPr>
            <p:ph type="sldImg"/>
          </p:nvPr>
        </p:nvSpPr>
        <p:spPr>
          <a:ln/>
        </p:spPr>
      </p:sp>
      <p:sp>
        <p:nvSpPr>
          <p:cNvPr id="105475" name="Rectangle 3"/>
          <p:cNvSpPr>
            <a:spLocks noGrp="1" noChangeArrowheads="1"/>
          </p:cNvSpPr>
          <p:nvPr>
            <p:ph type="body" idx="1"/>
          </p:nvPr>
        </p:nvSpPr>
        <p:spPr/>
        <p:txBody>
          <a:bodyPr/>
          <a:lstStyle/>
          <a:p>
            <a:endParaRPr lang="zh-TW" altLang="en-US"/>
          </a:p>
        </p:txBody>
      </p:sp>
    </p:spTree>
    <p:extLst>
      <p:ext uri="{BB962C8B-B14F-4D97-AF65-F5344CB8AC3E}">
        <p14:creationId xmlns:p14="http://schemas.microsoft.com/office/powerpoint/2010/main" val="19014017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1B77E5A-938B-4883-8C61-D502E426753B}" type="slidenum">
              <a:rPr lang="en-US" altLang="en-US"/>
              <a:pPr/>
              <a:t>5</a:t>
            </a:fld>
            <a:endParaRPr lang="en-US" altLang="en-US"/>
          </a:p>
        </p:txBody>
      </p:sp>
      <p:sp>
        <p:nvSpPr>
          <p:cNvPr id="198658" name="Rectangle 2"/>
          <p:cNvSpPr>
            <a:spLocks noGrp="1" noRot="1" noChangeAspect="1" noChangeArrowheads="1" noTextEdit="1"/>
          </p:cNvSpPr>
          <p:nvPr>
            <p:ph type="sldImg"/>
          </p:nvPr>
        </p:nvSpPr>
        <p:spPr>
          <a:ln/>
        </p:spPr>
      </p:sp>
      <p:sp>
        <p:nvSpPr>
          <p:cNvPr id="198659"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5253042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89979A8-B606-4280-B6A0-726A8F6864ED}" type="slidenum">
              <a:rPr lang="en-US" altLang="en-US"/>
              <a:pPr/>
              <a:t>6</a:t>
            </a:fld>
            <a:endParaRPr lang="en-US" altLang="en-US"/>
          </a:p>
        </p:txBody>
      </p:sp>
      <p:sp>
        <p:nvSpPr>
          <p:cNvPr id="199682" name="Rectangle 2"/>
          <p:cNvSpPr>
            <a:spLocks noGrp="1" noRot="1" noChangeAspect="1" noChangeArrowheads="1" noTextEdit="1"/>
          </p:cNvSpPr>
          <p:nvPr>
            <p:ph type="sldImg"/>
          </p:nvPr>
        </p:nvSpPr>
        <p:spPr>
          <a:ln/>
        </p:spPr>
      </p:sp>
      <p:sp>
        <p:nvSpPr>
          <p:cNvPr id="199683"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4002219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37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3379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Arial" panose="020B0604020202020204" pitchFamily="34" charset="0"/>
              </a:defRPr>
            </a:lvl1pPr>
            <a:lvl2pPr marL="742950" indent="-285750" eaLnBrk="0" hangingPunct="0">
              <a:defRPr sz="2000">
                <a:solidFill>
                  <a:schemeClr val="tx1"/>
                </a:solidFill>
                <a:latin typeface="Arial" panose="020B0604020202020204" pitchFamily="34" charset="0"/>
              </a:defRPr>
            </a:lvl2pPr>
            <a:lvl3pPr marL="1143000" indent="-228600" eaLnBrk="0" hangingPunct="0">
              <a:defRPr sz="2000">
                <a:solidFill>
                  <a:schemeClr val="tx1"/>
                </a:solidFill>
                <a:latin typeface="Arial" panose="020B0604020202020204" pitchFamily="34" charset="0"/>
              </a:defRPr>
            </a:lvl3pPr>
            <a:lvl4pPr marL="1600200" indent="-228600" eaLnBrk="0" hangingPunct="0">
              <a:defRPr sz="2000">
                <a:solidFill>
                  <a:schemeClr val="tx1"/>
                </a:solidFill>
                <a:latin typeface="Arial" panose="020B0604020202020204" pitchFamily="34" charset="0"/>
              </a:defRPr>
            </a:lvl4pPr>
            <a:lvl5pPr marL="2057400" indent="-228600" eaLnBrk="0" hangingPunct="0">
              <a:defRPr sz="2000">
                <a:solidFill>
                  <a:schemeClr val="tx1"/>
                </a:solidFill>
                <a:latin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defRPr>
            </a:lvl9pPr>
          </a:lstStyle>
          <a:p>
            <a:pPr eaLnBrk="1" hangingPunct="1"/>
            <a:fld id="{99409943-53B2-4199-836F-E6C087B2127D}" type="slidenum">
              <a:rPr lang="en-US" altLang="en-US" sz="1200">
                <a:solidFill>
                  <a:prstClr val="black"/>
                </a:solidFill>
              </a:rPr>
              <a:pPr eaLnBrk="1" hangingPunct="1"/>
              <a:t>7</a:t>
            </a:fld>
            <a:endParaRPr lang="en-US" altLang="en-US" sz="1200">
              <a:solidFill>
                <a:prstClr val="black"/>
              </a:solidFill>
            </a:endParaRPr>
          </a:p>
        </p:txBody>
      </p:sp>
    </p:spTree>
    <p:extLst>
      <p:ext uri="{BB962C8B-B14F-4D97-AF65-F5344CB8AC3E}">
        <p14:creationId xmlns:p14="http://schemas.microsoft.com/office/powerpoint/2010/main" val="18752448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348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Arial" panose="020B0604020202020204" pitchFamily="34" charset="0"/>
              </a:defRPr>
            </a:lvl1pPr>
            <a:lvl2pPr marL="742950" indent="-285750" eaLnBrk="0" hangingPunct="0">
              <a:defRPr sz="2000">
                <a:solidFill>
                  <a:schemeClr val="tx1"/>
                </a:solidFill>
                <a:latin typeface="Arial" panose="020B0604020202020204" pitchFamily="34" charset="0"/>
              </a:defRPr>
            </a:lvl2pPr>
            <a:lvl3pPr marL="1143000" indent="-228600" eaLnBrk="0" hangingPunct="0">
              <a:defRPr sz="2000">
                <a:solidFill>
                  <a:schemeClr val="tx1"/>
                </a:solidFill>
                <a:latin typeface="Arial" panose="020B0604020202020204" pitchFamily="34" charset="0"/>
              </a:defRPr>
            </a:lvl3pPr>
            <a:lvl4pPr marL="1600200" indent="-228600" eaLnBrk="0" hangingPunct="0">
              <a:defRPr sz="2000">
                <a:solidFill>
                  <a:schemeClr val="tx1"/>
                </a:solidFill>
                <a:latin typeface="Arial" panose="020B0604020202020204" pitchFamily="34" charset="0"/>
              </a:defRPr>
            </a:lvl4pPr>
            <a:lvl5pPr marL="2057400" indent="-228600" eaLnBrk="0" hangingPunct="0">
              <a:defRPr sz="2000">
                <a:solidFill>
                  <a:schemeClr val="tx1"/>
                </a:solidFill>
                <a:latin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defRPr>
            </a:lvl9pPr>
          </a:lstStyle>
          <a:p>
            <a:pPr eaLnBrk="1" hangingPunct="1"/>
            <a:fld id="{4A323A40-5184-479C-A485-D260A9D69906}" type="slidenum">
              <a:rPr lang="en-US" altLang="en-US" sz="1200">
                <a:solidFill>
                  <a:prstClr val="black"/>
                </a:solidFill>
              </a:rPr>
              <a:pPr eaLnBrk="1" hangingPunct="1"/>
              <a:t>8</a:t>
            </a:fld>
            <a:endParaRPr lang="en-US" altLang="en-US" sz="1200">
              <a:solidFill>
                <a:prstClr val="black"/>
              </a:solidFill>
            </a:endParaRPr>
          </a:p>
        </p:txBody>
      </p:sp>
    </p:spTree>
    <p:extLst>
      <p:ext uri="{BB962C8B-B14F-4D97-AF65-F5344CB8AC3E}">
        <p14:creationId xmlns:p14="http://schemas.microsoft.com/office/powerpoint/2010/main" val="2181330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D28286E-46AC-4C25-930E-6590C7859165}" type="slidenum">
              <a:rPr lang="en-US" altLang="en-US">
                <a:solidFill>
                  <a:srgbClr val="000000"/>
                </a:solidFill>
              </a:rPr>
              <a:pPr/>
              <a:t>9</a:t>
            </a:fld>
            <a:endParaRPr lang="en-US" altLang="en-US">
              <a:solidFill>
                <a:srgbClr val="000000"/>
              </a:solidFill>
            </a:endParaRPr>
          </a:p>
        </p:txBody>
      </p:sp>
      <p:sp>
        <p:nvSpPr>
          <p:cNvPr id="204802" name="Rectangle 2"/>
          <p:cNvSpPr>
            <a:spLocks noGrp="1" noRot="1" noChangeAspect="1" noChangeArrowheads="1" noTextEdit="1"/>
          </p:cNvSpPr>
          <p:nvPr>
            <p:ph type="sldImg"/>
          </p:nvPr>
        </p:nvSpPr>
        <p:spPr>
          <a:ln/>
        </p:spPr>
      </p:sp>
      <p:sp>
        <p:nvSpPr>
          <p:cNvPr id="204803"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8411066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224939B-1D77-48B9-9275-9A45FA8D5FAC}" type="slidenum">
              <a:rPr lang="en-US" altLang="en-US">
                <a:solidFill>
                  <a:srgbClr val="000000"/>
                </a:solidFill>
              </a:rPr>
              <a:pPr/>
              <a:t>10</a:t>
            </a:fld>
            <a:endParaRPr lang="en-US" altLang="en-US">
              <a:solidFill>
                <a:srgbClr val="000000"/>
              </a:solidFill>
            </a:endParaRPr>
          </a:p>
        </p:txBody>
      </p:sp>
      <p:sp>
        <p:nvSpPr>
          <p:cNvPr id="206850" name="Rectangle 2"/>
          <p:cNvSpPr>
            <a:spLocks noGrp="1" noRot="1" noChangeAspect="1" noChangeArrowheads="1" noTextEdit="1"/>
          </p:cNvSpPr>
          <p:nvPr>
            <p:ph type="sldImg"/>
          </p:nvPr>
        </p:nvSpPr>
        <p:spPr>
          <a:ln/>
        </p:spPr>
      </p:sp>
      <p:sp>
        <p:nvSpPr>
          <p:cNvPr id="206851"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34875479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24744"/>
            <a:ext cx="8229600" cy="5112568"/>
          </a:xfrm>
        </p:spPr>
        <p:txBody>
          <a:bodyPr/>
          <a:lstStyle>
            <a:lvl1pPr marL="0" indent="457200">
              <a:buNone/>
              <a:defRPr>
                <a:latin typeface="Comic Sans MS" panose="030F0702030302020204" pitchFamily="66" charset="0"/>
              </a:defRPr>
            </a:lvl1pPr>
            <a:lvl2pPr>
              <a:defRPr>
                <a:latin typeface="Comic Sans MS" panose="030F0702030302020204" pitchFamily="66" charset="0"/>
              </a:defRPr>
            </a:lvl2pPr>
            <a:lvl3pPr>
              <a:defRPr>
                <a:latin typeface="Comic Sans MS" panose="030F0702030302020204" pitchFamily="66" charset="0"/>
              </a:defRPr>
            </a:lvl3pPr>
            <a:lvl4pPr>
              <a:defRPr>
                <a:latin typeface="Comic Sans MS" panose="030F0702030302020204" pitchFamily="66" charset="0"/>
              </a:defRPr>
            </a:lvl4pPr>
            <a:lvl5pPr>
              <a:defRPr>
                <a:latin typeface="Comic Sans MS" panose="030F0702030302020204" pitchFamily="66" charset="0"/>
              </a:defRPr>
            </a:lvl5pPr>
          </a:lstStyle>
          <a:p>
            <a:pPr lvl="0"/>
            <a:r>
              <a:rPr lang="en-US" dirty="0" smtClean="0"/>
              <a:t>Click to edit Master text styles</a:t>
            </a:r>
          </a:p>
        </p:txBody>
      </p:sp>
      <p:sp>
        <p:nvSpPr>
          <p:cNvPr id="9" name="Title 8"/>
          <p:cNvSpPr>
            <a:spLocks noGrp="1"/>
          </p:cNvSpPr>
          <p:nvPr>
            <p:ph type="title"/>
          </p:nvPr>
        </p:nvSpPr>
        <p:spPr>
          <a:xfrm>
            <a:off x="457200" y="274638"/>
            <a:ext cx="8229600" cy="648000"/>
          </a:xfrm>
        </p:spPr>
        <p:txBody>
          <a:bodyPr>
            <a:noAutofit/>
          </a:bodyPr>
          <a:lstStyle>
            <a:lvl1pPr>
              <a:defRPr sz="3200">
                <a:effectLst>
                  <a:outerShdw blurRad="38100" dist="38100" dir="2700000" algn="tl">
                    <a:srgbClr val="000000">
                      <a:alpha val="43137"/>
                    </a:srgbClr>
                  </a:outerShdw>
                </a:effectLst>
              </a:defRPr>
            </a:lvl1pPr>
          </a:lstStyle>
          <a:p>
            <a:r>
              <a:rPr lang="en-US" dirty="0" smtClean="0"/>
              <a:t>Click to edit Master title style</a:t>
            </a:r>
            <a:endParaRPr lang="en-US" dirty="0"/>
          </a:p>
        </p:txBody>
      </p:sp>
    </p:spTree>
    <p:extLst>
      <p:ext uri="{BB962C8B-B14F-4D97-AF65-F5344CB8AC3E}">
        <p14:creationId xmlns:p14="http://schemas.microsoft.com/office/powerpoint/2010/main" val="52867959"/>
      </p:ext>
    </p:extLst>
  </p:cSld>
  <p:clrMapOvr>
    <a:masterClrMapping/>
  </p:clrMapOvr>
  <p:transition>
    <p:plus/>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p:cNvSpPr>
            <a:spLocks noGrp="1" noChangeArrowheads="1"/>
          </p:cNvSpPr>
          <p:nvPr>
            <p:ph type="ftr" sz="quarter" idx="10"/>
          </p:nvPr>
        </p:nvSpPr>
        <p:spPr>
          <a:ln/>
        </p:spPr>
        <p:txBody>
          <a:bodyPr/>
          <a:lstStyle>
            <a:lvl1pPr>
              <a:defRPr/>
            </a:lvl1pPr>
          </a:lstStyle>
          <a:p>
            <a:pPr>
              <a:defRPr/>
            </a:pPr>
            <a:r>
              <a:rPr lang="en-US">
                <a:solidFill>
                  <a:srgbClr val="000000"/>
                </a:solidFill>
              </a:rPr>
              <a:t>ECE 663</a:t>
            </a:r>
          </a:p>
        </p:txBody>
      </p:sp>
    </p:spTree>
    <p:extLst>
      <p:ext uri="{BB962C8B-B14F-4D97-AF65-F5344CB8AC3E}">
        <p14:creationId xmlns:p14="http://schemas.microsoft.com/office/powerpoint/2010/main" val="41499805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5"/>
          <p:cNvSpPr>
            <a:spLocks noGrp="1" noChangeArrowheads="1"/>
          </p:cNvSpPr>
          <p:nvPr>
            <p:ph type="ftr" sz="quarter" idx="10"/>
          </p:nvPr>
        </p:nvSpPr>
        <p:spPr>
          <a:ln/>
        </p:spPr>
        <p:txBody>
          <a:bodyPr/>
          <a:lstStyle>
            <a:lvl1pPr>
              <a:defRPr/>
            </a:lvl1pPr>
          </a:lstStyle>
          <a:p>
            <a:pPr>
              <a:defRPr/>
            </a:pPr>
            <a:r>
              <a:rPr lang="en-US">
                <a:solidFill>
                  <a:srgbClr val="000000"/>
                </a:solidFill>
              </a:rPr>
              <a:t>ECE 663</a:t>
            </a:r>
          </a:p>
        </p:txBody>
      </p:sp>
    </p:spTree>
    <p:extLst>
      <p:ext uri="{BB962C8B-B14F-4D97-AF65-F5344CB8AC3E}">
        <p14:creationId xmlns:p14="http://schemas.microsoft.com/office/powerpoint/2010/main" val="14497050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5"/>
          <p:cNvSpPr>
            <a:spLocks noGrp="1" noChangeArrowheads="1"/>
          </p:cNvSpPr>
          <p:nvPr>
            <p:ph type="ftr" sz="quarter" idx="10"/>
          </p:nvPr>
        </p:nvSpPr>
        <p:spPr>
          <a:ln/>
        </p:spPr>
        <p:txBody>
          <a:bodyPr/>
          <a:lstStyle>
            <a:lvl1pPr>
              <a:defRPr/>
            </a:lvl1pPr>
          </a:lstStyle>
          <a:p>
            <a:pPr>
              <a:defRPr/>
            </a:pPr>
            <a:r>
              <a:rPr lang="en-US">
                <a:solidFill>
                  <a:srgbClr val="000000"/>
                </a:solidFill>
              </a:rPr>
              <a:t>ECE 663</a:t>
            </a:r>
          </a:p>
        </p:txBody>
      </p:sp>
    </p:spTree>
    <p:extLst>
      <p:ext uri="{BB962C8B-B14F-4D97-AF65-F5344CB8AC3E}">
        <p14:creationId xmlns:p14="http://schemas.microsoft.com/office/powerpoint/2010/main" val="15646877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ftr" sz="quarter" idx="10"/>
          </p:nvPr>
        </p:nvSpPr>
        <p:spPr>
          <a:ln/>
        </p:spPr>
        <p:txBody>
          <a:bodyPr/>
          <a:lstStyle>
            <a:lvl1pPr>
              <a:defRPr/>
            </a:lvl1pPr>
          </a:lstStyle>
          <a:p>
            <a:pPr>
              <a:defRPr/>
            </a:pPr>
            <a:r>
              <a:rPr lang="en-US">
                <a:solidFill>
                  <a:srgbClr val="000000"/>
                </a:solidFill>
              </a:rPr>
              <a:t>ECE 663</a:t>
            </a:r>
          </a:p>
        </p:txBody>
      </p:sp>
    </p:spTree>
    <p:extLst>
      <p:ext uri="{BB962C8B-B14F-4D97-AF65-F5344CB8AC3E}">
        <p14:creationId xmlns:p14="http://schemas.microsoft.com/office/powerpoint/2010/main" val="341641514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152400"/>
            <a:ext cx="1943100" cy="61722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5800" y="152400"/>
            <a:ext cx="5676900" cy="61722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ftr" sz="quarter" idx="10"/>
          </p:nvPr>
        </p:nvSpPr>
        <p:spPr>
          <a:ln/>
        </p:spPr>
        <p:txBody>
          <a:bodyPr/>
          <a:lstStyle>
            <a:lvl1pPr>
              <a:defRPr/>
            </a:lvl1pPr>
          </a:lstStyle>
          <a:p>
            <a:pPr>
              <a:defRPr/>
            </a:pPr>
            <a:r>
              <a:rPr lang="en-US">
                <a:solidFill>
                  <a:srgbClr val="000000"/>
                </a:solidFill>
              </a:rPr>
              <a:t>ECE 663</a:t>
            </a:r>
          </a:p>
        </p:txBody>
      </p:sp>
    </p:spTree>
    <p:extLst>
      <p:ext uri="{BB962C8B-B14F-4D97-AF65-F5344CB8AC3E}">
        <p14:creationId xmlns:p14="http://schemas.microsoft.com/office/powerpoint/2010/main" val="367004071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endParaRPr lang="en-US" altLang="en-US">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ltLang="en-US">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B0F23B29-B313-43C1-B4D7-69B86B80BAE1}"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29308483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8"/>
            <a:ext cx="78867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endParaRPr lang="en-US" altLang="en-US">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ltLang="en-US">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F4A30E02-10E8-4CA7-89AF-D60AB0C8538C}"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39118669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lvl1pPr>
              <a:defRPr/>
            </a:lvl1pPr>
          </a:lstStyle>
          <a:p>
            <a:endParaRPr lang="en-US" altLang="en-US">
              <a:solidFill>
                <a:srgbClr val="000000"/>
              </a:solidFill>
            </a:endParaRPr>
          </a:p>
        </p:txBody>
      </p:sp>
      <p:sp>
        <p:nvSpPr>
          <p:cNvPr id="6" name="Footer Placeholder 5"/>
          <p:cNvSpPr>
            <a:spLocks noGrp="1"/>
          </p:cNvSpPr>
          <p:nvPr>
            <p:ph type="ftr" sz="quarter" idx="11"/>
          </p:nvPr>
        </p:nvSpPr>
        <p:spPr/>
        <p:txBody>
          <a:bodyPr/>
          <a:lstStyle>
            <a:lvl1pPr>
              <a:defRPr/>
            </a:lvl1pPr>
          </a:lstStyle>
          <a:p>
            <a:endParaRPr lang="en-US" altLang="en-US">
              <a:solidFill>
                <a:srgbClr val="000000"/>
              </a:solidFill>
            </a:endParaRPr>
          </a:p>
        </p:txBody>
      </p:sp>
      <p:sp>
        <p:nvSpPr>
          <p:cNvPr id="7" name="Slide Number Placeholder 6"/>
          <p:cNvSpPr>
            <a:spLocks noGrp="1"/>
          </p:cNvSpPr>
          <p:nvPr>
            <p:ph type="sldNum" sz="quarter" idx="12"/>
          </p:nvPr>
        </p:nvSpPr>
        <p:spPr/>
        <p:txBody>
          <a:bodyPr/>
          <a:lstStyle>
            <a:lvl1pPr>
              <a:defRPr/>
            </a:lvl1pPr>
          </a:lstStyle>
          <a:p>
            <a:fld id="{B186C971-0E01-452C-8D82-4C63CD20BF4A}"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61126126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365125"/>
            <a:ext cx="78867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30238" y="2505075"/>
            <a:ext cx="386873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7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lvl1pPr>
              <a:defRPr/>
            </a:lvl1pPr>
          </a:lstStyle>
          <a:p>
            <a:endParaRPr lang="en-US" altLang="en-US">
              <a:solidFill>
                <a:srgbClr val="000000"/>
              </a:solidFill>
            </a:endParaRPr>
          </a:p>
        </p:txBody>
      </p:sp>
      <p:sp>
        <p:nvSpPr>
          <p:cNvPr id="8" name="Footer Placeholder 7"/>
          <p:cNvSpPr>
            <a:spLocks noGrp="1"/>
          </p:cNvSpPr>
          <p:nvPr>
            <p:ph type="ftr" sz="quarter" idx="11"/>
          </p:nvPr>
        </p:nvSpPr>
        <p:spPr/>
        <p:txBody>
          <a:bodyPr/>
          <a:lstStyle>
            <a:lvl1pPr>
              <a:defRPr/>
            </a:lvl1pPr>
          </a:lstStyle>
          <a:p>
            <a:endParaRPr lang="en-US" altLang="en-US">
              <a:solidFill>
                <a:srgbClr val="000000"/>
              </a:solidFill>
            </a:endParaRPr>
          </a:p>
        </p:txBody>
      </p:sp>
      <p:sp>
        <p:nvSpPr>
          <p:cNvPr id="9" name="Slide Number Placeholder 8"/>
          <p:cNvSpPr>
            <a:spLocks noGrp="1"/>
          </p:cNvSpPr>
          <p:nvPr>
            <p:ph type="sldNum" sz="quarter" idx="12"/>
          </p:nvPr>
        </p:nvSpPr>
        <p:spPr/>
        <p:txBody>
          <a:bodyPr/>
          <a:lstStyle>
            <a:lvl1pPr>
              <a:defRPr/>
            </a:lvl1pPr>
          </a:lstStyle>
          <a:p>
            <a:fld id="{84196AF2-37DC-4C4E-B8D6-FB841483C016}"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45203689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lvl1pPr>
              <a:defRPr/>
            </a:lvl1pPr>
          </a:lstStyle>
          <a:p>
            <a:endParaRPr lang="en-US" altLang="en-US">
              <a:solidFill>
                <a:srgbClr val="000000"/>
              </a:solidFill>
            </a:endParaRPr>
          </a:p>
        </p:txBody>
      </p:sp>
      <p:sp>
        <p:nvSpPr>
          <p:cNvPr id="4" name="Footer Placeholder 3"/>
          <p:cNvSpPr>
            <a:spLocks noGrp="1"/>
          </p:cNvSpPr>
          <p:nvPr>
            <p:ph type="ftr" sz="quarter" idx="11"/>
          </p:nvPr>
        </p:nvSpPr>
        <p:spPr/>
        <p:txBody>
          <a:bodyPr/>
          <a:lstStyle>
            <a:lvl1pPr>
              <a:defRPr/>
            </a:lvl1pPr>
          </a:lstStyle>
          <a:p>
            <a:endParaRPr lang="en-US" altLang="en-US">
              <a:solidFill>
                <a:srgbClr val="000000"/>
              </a:solidFill>
            </a:endParaRPr>
          </a:p>
        </p:txBody>
      </p:sp>
      <p:sp>
        <p:nvSpPr>
          <p:cNvPr id="5" name="Slide Number Placeholder 4"/>
          <p:cNvSpPr>
            <a:spLocks noGrp="1"/>
          </p:cNvSpPr>
          <p:nvPr>
            <p:ph type="sldNum" sz="quarter" idx="12"/>
          </p:nvPr>
        </p:nvSpPr>
        <p:spPr/>
        <p:txBody>
          <a:bodyPr/>
          <a:lstStyle>
            <a:lvl1pPr>
              <a:defRPr/>
            </a:lvl1pPr>
          </a:lstStyle>
          <a:p>
            <a:fld id="{D6864F82-BFD5-4834-8BF2-783D402FC709}"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0032609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xfrm>
            <a:off x="457200" y="6245225"/>
            <a:ext cx="2133600" cy="476250"/>
          </a:xfrm>
          <a:prstGeom prst="rect">
            <a:avLst/>
          </a:prstGeom>
          <a:ln/>
        </p:spPr>
        <p:txBody>
          <a:bodyPr/>
          <a:lstStyle>
            <a:lvl1pPr>
              <a:defRPr/>
            </a:lvl1pPr>
          </a:lstStyle>
          <a:p>
            <a:pPr>
              <a:defRPr/>
            </a:pPr>
            <a:endParaRPr lang="en-US"/>
          </a:p>
        </p:txBody>
      </p:sp>
      <p:sp>
        <p:nvSpPr>
          <p:cNvPr id="3" name="Rectangle 5"/>
          <p:cNvSpPr>
            <a:spLocks noGrp="1" noChangeArrowheads="1"/>
          </p:cNvSpPr>
          <p:nvPr>
            <p:ph type="ftr" sz="quarter" idx="11"/>
          </p:nvPr>
        </p:nvSpPr>
        <p:spPr>
          <a:xfrm>
            <a:off x="3124200" y="6245225"/>
            <a:ext cx="2895600" cy="476250"/>
          </a:xfrm>
          <a:prstGeom prst="rect">
            <a:avLst/>
          </a:prstGeom>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xfrm>
            <a:off x="6553200" y="6356350"/>
            <a:ext cx="2133600" cy="365125"/>
          </a:xfrm>
          <a:prstGeom prst="rect">
            <a:avLst/>
          </a:prstGeom>
          <a:ln/>
        </p:spPr>
        <p:txBody>
          <a:bodyPr/>
          <a:lstStyle>
            <a:lvl1pPr>
              <a:defRPr/>
            </a:lvl1pPr>
          </a:lstStyle>
          <a:p>
            <a:fld id="{DE9E0DF4-D676-48FF-946B-177BD1062EAD}" type="slidenum">
              <a:rPr lang="en-US" altLang="en-US"/>
              <a:pPr/>
              <a:t>‹#›</a:t>
            </a:fld>
            <a:endParaRPr lang="en-US" altLang="en-US"/>
          </a:p>
        </p:txBody>
      </p:sp>
    </p:spTree>
    <p:extLst>
      <p:ext uri="{BB962C8B-B14F-4D97-AF65-F5344CB8AC3E}">
        <p14:creationId xmlns:p14="http://schemas.microsoft.com/office/powerpoint/2010/main" val="2693657732"/>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ltLang="en-US">
              <a:solidFill>
                <a:srgbClr val="000000"/>
              </a:solidFill>
            </a:endParaRPr>
          </a:p>
        </p:txBody>
      </p:sp>
      <p:sp>
        <p:nvSpPr>
          <p:cNvPr id="3" name="Footer Placeholder 2"/>
          <p:cNvSpPr>
            <a:spLocks noGrp="1"/>
          </p:cNvSpPr>
          <p:nvPr>
            <p:ph type="ftr" sz="quarter" idx="11"/>
          </p:nvPr>
        </p:nvSpPr>
        <p:spPr/>
        <p:txBody>
          <a:bodyPr/>
          <a:lstStyle>
            <a:lvl1pPr>
              <a:defRPr/>
            </a:lvl1pPr>
          </a:lstStyle>
          <a:p>
            <a:endParaRPr lang="en-US" altLang="en-US">
              <a:solidFill>
                <a:srgbClr val="000000"/>
              </a:solidFill>
            </a:endParaRPr>
          </a:p>
        </p:txBody>
      </p:sp>
      <p:sp>
        <p:nvSpPr>
          <p:cNvPr id="4" name="Slide Number Placeholder 3"/>
          <p:cNvSpPr>
            <a:spLocks noGrp="1"/>
          </p:cNvSpPr>
          <p:nvPr>
            <p:ph type="sldNum" sz="quarter" idx="12"/>
          </p:nvPr>
        </p:nvSpPr>
        <p:spPr/>
        <p:txBody>
          <a:bodyPr/>
          <a:lstStyle>
            <a:lvl1pPr>
              <a:defRPr/>
            </a:lvl1pPr>
          </a:lstStyle>
          <a:p>
            <a:fld id="{A5D37FD2-138B-4DA9-92FC-A31E17E165F1}"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91715535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endParaRPr lang="en-US" altLang="en-US">
              <a:solidFill>
                <a:srgbClr val="000000"/>
              </a:solidFill>
            </a:endParaRPr>
          </a:p>
        </p:txBody>
      </p:sp>
      <p:sp>
        <p:nvSpPr>
          <p:cNvPr id="6" name="Footer Placeholder 5"/>
          <p:cNvSpPr>
            <a:spLocks noGrp="1"/>
          </p:cNvSpPr>
          <p:nvPr>
            <p:ph type="ftr" sz="quarter" idx="11"/>
          </p:nvPr>
        </p:nvSpPr>
        <p:spPr/>
        <p:txBody>
          <a:bodyPr/>
          <a:lstStyle>
            <a:lvl1pPr>
              <a:defRPr/>
            </a:lvl1pPr>
          </a:lstStyle>
          <a:p>
            <a:endParaRPr lang="en-US" altLang="en-US">
              <a:solidFill>
                <a:srgbClr val="000000"/>
              </a:solidFill>
            </a:endParaRPr>
          </a:p>
        </p:txBody>
      </p:sp>
      <p:sp>
        <p:nvSpPr>
          <p:cNvPr id="7" name="Slide Number Placeholder 6"/>
          <p:cNvSpPr>
            <a:spLocks noGrp="1"/>
          </p:cNvSpPr>
          <p:nvPr>
            <p:ph type="sldNum" sz="quarter" idx="12"/>
          </p:nvPr>
        </p:nvSpPr>
        <p:spPr/>
        <p:txBody>
          <a:bodyPr/>
          <a:lstStyle>
            <a:lvl1pPr>
              <a:defRPr/>
            </a:lvl1pPr>
          </a:lstStyle>
          <a:p>
            <a:fld id="{18DC1264-B2E8-4B3E-8C1F-B1973CA207D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84017398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endParaRPr lang="en-US" altLang="en-US">
              <a:solidFill>
                <a:srgbClr val="000000"/>
              </a:solidFill>
            </a:endParaRPr>
          </a:p>
        </p:txBody>
      </p:sp>
      <p:sp>
        <p:nvSpPr>
          <p:cNvPr id="6" name="Footer Placeholder 5"/>
          <p:cNvSpPr>
            <a:spLocks noGrp="1"/>
          </p:cNvSpPr>
          <p:nvPr>
            <p:ph type="ftr" sz="quarter" idx="11"/>
          </p:nvPr>
        </p:nvSpPr>
        <p:spPr/>
        <p:txBody>
          <a:bodyPr/>
          <a:lstStyle>
            <a:lvl1pPr>
              <a:defRPr/>
            </a:lvl1pPr>
          </a:lstStyle>
          <a:p>
            <a:endParaRPr lang="en-US" altLang="en-US">
              <a:solidFill>
                <a:srgbClr val="000000"/>
              </a:solidFill>
            </a:endParaRPr>
          </a:p>
        </p:txBody>
      </p:sp>
      <p:sp>
        <p:nvSpPr>
          <p:cNvPr id="7" name="Slide Number Placeholder 6"/>
          <p:cNvSpPr>
            <a:spLocks noGrp="1"/>
          </p:cNvSpPr>
          <p:nvPr>
            <p:ph type="sldNum" sz="quarter" idx="12"/>
          </p:nvPr>
        </p:nvSpPr>
        <p:spPr/>
        <p:txBody>
          <a:bodyPr/>
          <a:lstStyle>
            <a:lvl1pPr>
              <a:defRPr/>
            </a:lvl1pPr>
          </a:lstStyle>
          <a:p>
            <a:fld id="{4F8C0EDC-C5BA-4851-BA11-905E8C22B415}"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8313560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endParaRPr lang="en-US" altLang="en-US">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ltLang="en-US">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ED2BDEE6-030A-402E-904D-F92ACB8C500C}"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16703965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endParaRPr lang="en-US" altLang="en-US">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ltLang="en-US">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6632B5B7-EDFB-4067-BB8F-EF62547A0F95}"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69393213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endParaRPr lang="en-US" altLang="en-US">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ltLang="en-US">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7D3FAF86-1E5A-4853-8E41-4D17FFF665A0}"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81873259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ltLang="en-US">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ltLang="en-US">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50E8A882-1C1B-489D-83A2-1777F552CE3C}"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2500672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8"/>
            <a:ext cx="78867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endParaRPr lang="en-US" altLang="en-US">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ltLang="en-US">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78193F97-551E-49C0-96F1-98BA301D52B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60043409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ltLang="en-US">
              <a:solidFill>
                <a:srgbClr val="000000"/>
              </a:solidFill>
            </a:endParaRPr>
          </a:p>
        </p:txBody>
      </p:sp>
      <p:sp>
        <p:nvSpPr>
          <p:cNvPr id="6" name="Footer Placeholder 5"/>
          <p:cNvSpPr>
            <a:spLocks noGrp="1"/>
          </p:cNvSpPr>
          <p:nvPr>
            <p:ph type="ftr" sz="quarter" idx="11"/>
          </p:nvPr>
        </p:nvSpPr>
        <p:spPr/>
        <p:txBody>
          <a:bodyPr/>
          <a:lstStyle>
            <a:lvl1pPr>
              <a:defRPr/>
            </a:lvl1pPr>
          </a:lstStyle>
          <a:p>
            <a:endParaRPr lang="en-US" altLang="en-US">
              <a:solidFill>
                <a:srgbClr val="000000"/>
              </a:solidFill>
            </a:endParaRPr>
          </a:p>
        </p:txBody>
      </p:sp>
      <p:sp>
        <p:nvSpPr>
          <p:cNvPr id="7" name="Slide Number Placeholder 6"/>
          <p:cNvSpPr>
            <a:spLocks noGrp="1"/>
          </p:cNvSpPr>
          <p:nvPr>
            <p:ph type="sldNum" sz="quarter" idx="12"/>
          </p:nvPr>
        </p:nvSpPr>
        <p:spPr/>
        <p:txBody>
          <a:bodyPr/>
          <a:lstStyle>
            <a:lvl1pPr>
              <a:defRPr/>
            </a:lvl1pPr>
          </a:lstStyle>
          <a:p>
            <a:fld id="{42454034-47BA-4D10-B7F4-1676E96E7F4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420218048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365125"/>
            <a:ext cx="7886700" cy="1325563"/>
          </a:xfrm>
        </p:spPr>
        <p:txBody>
          <a:bodyPr/>
          <a:lstStyle/>
          <a:p>
            <a:r>
              <a:rPr lang="en-US"/>
              <a:t>Click to edit Master title style</a:t>
            </a:r>
          </a:p>
        </p:txBody>
      </p:sp>
      <p:sp>
        <p:nvSpPr>
          <p:cNvPr id="3" name="Text Placeholder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30238" y="2505075"/>
            <a:ext cx="386873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7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ltLang="en-US">
              <a:solidFill>
                <a:srgbClr val="000000"/>
              </a:solidFill>
            </a:endParaRPr>
          </a:p>
        </p:txBody>
      </p:sp>
      <p:sp>
        <p:nvSpPr>
          <p:cNvPr id="8" name="Footer Placeholder 7"/>
          <p:cNvSpPr>
            <a:spLocks noGrp="1"/>
          </p:cNvSpPr>
          <p:nvPr>
            <p:ph type="ftr" sz="quarter" idx="11"/>
          </p:nvPr>
        </p:nvSpPr>
        <p:spPr/>
        <p:txBody>
          <a:bodyPr/>
          <a:lstStyle>
            <a:lvl1pPr>
              <a:defRPr/>
            </a:lvl1pPr>
          </a:lstStyle>
          <a:p>
            <a:endParaRPr lang="en-US" altLang="en-US">
              <a:solidFill>
                <a:srgbClr val="000000"/>
              </a:solidFill>
            </a:endParaRPr>
          </a:p>
        </p:txBody>
      </p:sp>
      <p:sp>
        <p:nvSpPr>
          <p:cNvPr id="9" name="Slide Number Placeholder 8"/>
          <p:cNvSpPr>
            <a:spLocks noGrp="1"/>
          </p:cNvSpPr>
          <p:nvPr>
            <p:ph type="sldNum" sz="quarter" idx="12"/>
          </p:nvPr>
        </p:nvSpPr>
        <p:spPr/>
        <p:txBody>
          <a:bodyPr/>
          <a:lstStyle>
            <a:lvl1pPr>
              <a:defRPr/>
            </a:lvl1pPr>
          </a:lstStyle>
          <a:p>
            <a:fld id="{1A851726-A8F2-4506-A274-811D21BE0835}"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1394531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OverObj">
  <p:cSld name="Title and Text over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6870700" cy="16002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685800" y="1828800"/>
            <a:ext cx="7696200" cy="1752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85800" y="3733800"/>
            <a:ext cx="7696200" cy="1752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1371600" y="6248400"/>
            <a:ext cx="1905000" cy="457200"/>
          </a:xfrm>
          <a:prstGeom prst="rect">
            <a:avLst/>
          </a:prstGeom>
        </p:spPr>
        <p:txBody>
          <a:bodyPr/>
          <a:lstStyle>
            <a:lvl1pPr>
              <a:defRPr/>
            </a:lvl1pPr>
          </a:lstStyle>
          <a:p>
            <a:endParaRPr lang="en-US" altLang="zh-TW">
              <a:solidFill>
                <a:srgbClr val="000000"/>
              </a:solidFill>
            </a:endParaRPr>
          </a:p>
        </p:txBody>
      </p:sp>
      <p:sp>
        <p:nvSpPr>
          <p:cNvPr id="6" name="Footer Placeholder 5"/>
          <p:cNvSpPr>
            <a:spLocks noGrp="1"/>
          </p:cNvSpPr>
          <p:nvPr>
            <p:ph type="ftr" sz="quarter" idx="11"/>
          </p:nvPr>
        </p:nvSpPr>
        <p:spPr>
          <a:xfrm>
            <a:off x="3556000" y="6248400"/>
            <a:ext cx="2895600" cy="457200"/>
          </a:xfrm>
          <a:prstGeom prst="rect">
            <a:avLst/>
          </a:prstGeom>
        </p:spPr>
        <p:txBody>
          <a:bodyPr/>
          <a:lstStyle>
            <a:lvl1pPr>
              <a:defRPr/>
            </a:lvl1pPr>
          </a:lstStyle>
          <a:p>
            <a:endParaRPr lang="en-US" altLang="zh-TW">
              <a:solidFill>
                <a:srgbClr val="000000"/>
              </a:solidFill>
            </a:endParaRPr>
          </a:p>
        </p:txBody>
      </p:sp>
      <p:sp>
        <p:nvSpPr>
          <p:cNvPr id="7" name="Slide Number Placeholder 6"/>
          <p:cNvSpPr>
            <a:spLocks noGrp="1"/>
          </p:cNvSpPr>
          <p:nvPr>
            <p:ph type="sldNum" sz="quarter" idx="12"/>
          </p:nvPr>
        </p:nvSpPr>
        <p:spPr>
          <a:xfrm>
            <a:off x="6718300" y="6248400"/>
            <a:ext cx="1905000" cy="457200"/>
          </a:xfrm>
          <a:prstGeom prst="rect">
            <a:avLst/>
          </a:prstGeom>
        </p:spPr>
        <p:txBody>
          <a:bodyPr/>
          <a:lstStyle>
            <a:lvl1pPr>
              <a:defRPr/>
            </a:lvl1pPr>
          </a:lstStyle>
          <a:p>
            <a:fld id="{53869791-67C4-4500-A6F2-DF67D9A7274D}" type="slidenum">
              <a:rPr lang="zh-TW" altLang="en-US">
                <a:solidFill>
                  <a:srgbClr val="000000"/>
                </a:solidFill>
              </a:rPr>
              <a:pPr/>
              <a:t>‹#›</a:t>
            </a:fld>
            <a:endParaRPr lang="en-US" altLang="zh-TW">
              <a:solidFill>
                <a:srgbClr val="000000"/>
              </a:solidFill>
            </a:endParaRPr>
          </a:p>
        </p:txBody>
      </p:sp>
    </p:spTree>
    <p:extLst>
      <p:ext uri="{BB962C8B-B14F-4D97-AF65-F5344CB8AC3E}">
        <p14:creationId xmlns:p14="http://schemas.microsoft.com/office/powerpoint/2010/main" val="335508443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ltLang="en-US">
              <a:solidFill>
                <a:srgbClr val="000000"/>
              </a:solidFill>
            </a:endParaRPr>
          </a:p>
        </p:txBody>
      </p:sp>
      <p:sp>
        <p:nvSpPr>
          <p:cNvPr id="4" name="Footer Placeholder 3"/>
          <p:cNvSpPr>
            <a:spLocks noGrp="1"/>
          </p:cNvSpPr>
          <p:nvPr>
            <p:ph type="ftr" sz="quarter" idx="11"/>
          </p:nvPr>
        </p:nvSpPr>
        <p:spPr/>
        <p:txBody>
          <a:bodyPr/>
          <a:lstStyle>
            <a:lvl1pPr>
              <a:defRPr/>
            </a:lvl1pPr>
          </a:lstStyle>
          <a:p>
            <a:endParaRPr lang="en-US" altLang="en-US">
              <a:solidFill>
                <a:srgbClr val="000000"/>
              </a:solidFill>
            </a:endParaRPr>
          </a:p>
        </p:txBody>
      </p:sp>
      <p:sp>
        <p:nvSpPr>
          <p:cNvPr id="5" name="Slide Number Placeholder 4"/>
          <p:cNvSpPr>
            <a:spLocks noGrp="1"/>
          </p:cNvSpPr>
          <p:nvPr>
            <p:ph type="sldNum" sz="quarter" idx="12"/>
          </p:nvPr>
        </p:nvSpPr>
        <p:spPr/>
        <p:txBody>
          <a:bodyPr/>
          <a:lstStyle>
            <a:lvl1pPr>
              <a:defRPr/>
            </a:lvl1pPr>
          </a:lstStyle>
          <a:p>
            <a:fld id="{A2681141-A5A9-4DD6-97EC-7A2C8A7088D3}"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1747005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ltLang="en-US">
              <a:solidFill>
                <a:srgbClr val="000000"/>
              </a:solidFill>
            </a:endParaRPr>
          </a:p>
        </p:txBody>
      </p:sp>
      <p:sp>
        <p:nvSpPr>
          <p:cNvPr id="3" name="Footer Placeholder 2"/>
          <p:cNvSpPr>
            <a:spLocks noGrp="1"/>
          </p:cNvSpPr>
          <p:nvPr>
            <p:ph type="ftr" sz="quarter" idx="11"/>
          </p:nvPr>
        </p:nvSpPr>
        <p:spPr/>
        <p:txBody>
          <a:bodyPr/>
          <a:lstStyle>
            <a:lvl1pPr>
              <a:defRPr/>
            </a:lvl1pPr>
          </a:lstStyle>
          <a:p>
            <a:endParaRPr lang="en-US" altLang="en-US">
              <a:solidFill>
                <a:srgbClr val="000000"/>
              </a:solidFill>
            </a:endParaRPr>
          </a:p>
        </p:txBody>
      </p:sp>
      <p:sp>
        <p:nvSpPr>
          <p:cNvPr id="4" name="Slide Number Placeholder 3"/>
          <p:cNvSpPr>
            <a:spLocks noGrp="1"/>
          </p:cNvSpPr>
          <p:nvPr>
            <p:ph type="sldNum" sz="quarter" idx="12"/>
          </p:nvPr>
        </p:nvSpPr>
        <p:spPr/>
        <p:txBody>
          <a:bodyPr/>
          <a:lstStyle>
            <a:lvl1pPr>
              <a:defRPr/>
            </a:lvl1pPr>
          </a:lstStyle>
          <a:p>
            <a:fld id="{CF2F12D7-E28B-4AB3-86E1-5E7799A5041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13791786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altLang="en-US">
              <a:solidFill>
                <a:srgbClr val="000000"/>
              </a:solidFill>
            </a:endParaRPr>
          </a:p>
        </p:txBody>
      </p:sp>
      <p:sp>
        <p:nvSpPr>
          <p:cNvPr id="6" name="Footer Placeholder 5"/>
          <p:cNvSpPr>
            <a:spLocks noGrp="1"/>
          </p:cNvSpPr>
          <p:nvPr>
            <p:ph type="ftr" sz="quarter" idx="11"/>
          </p:nvPr>
        </p:nvSpPr>
        <p:spPr/>
        <p:txBody>
          <a:bodyPr/>
          <a:lstStyle>
            <a:lvl1pPr>
              <a:defRPr/>
            </a:lvl1pPr>
          </a:lstStyle>
          <a:p>
            <a:endParaRPr lang="en-US" altLang="en-US">
              <a:solidFill>
                <a:srgbClr val="000000"/>
              </a:solidFill>
            </a:endParaRPr>
          </a:p>
        </p:txBody>
      </p:sp>
      <p:sp>
        <p:nvSpPr>
          <p:cNvPr id="7" name="Slide Number Placeholder 6"/>
          <p:cNvSpPr>
            <a:spLocks noGrp="1"/>
          </p:cNvSpPr>
          <p:nvPr>
            <p:ph type="sldNum" sz="quarter" idx="12"/>
          </p:nvPr>
        </p:nvSpPr>
        <p:spPr/>
        <p:txBody>
          <a:bodyPr/>
          <a:lstStyle>
            <a:lvl1pPr>
              <a:defRPr/>
            </a:lvl1pPr>
          </a:lstStyle>
          <a:p>
            <a:fld id="{BBF4BB66-CDF1-463E-9160-A62507B6EBD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81981909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altLang="en-US">
              <a:solidFill>
                <a:srgbClr val="000000"/>
              </a:solidFill>
            </a:endParaRPr>
          </a:p>
        </p:txBody>
      </p:sp>
      <p:sp>
        <p:nvSpPr>
          <p:cNvPr id="6" name="Footer Placeholder 5"/>
          <p:cNvSpPr>
            <a:spLocks noGrp="1"/>
          </p:cNvSpPr>
          <p:nvPr>
            <p:ph type="ftr" sz="quarter" idx="11"/>
          </p:nvPr>
        </p:nvSpPr>
        <p:spPr/>
        <p:txBody>
          <a:bodyPr/>
          <a:lstStyle>
            <a:lvl1pPr>
              <a:defRPr/>
            </a:lvl1pPr>
          </a:lstStyle>
          <a:p>
            <a:endParaRPr lang="en-US" altLang="en-US">
              <a:solidFill>
                <a:srgbClr val="000000"/>
              </a:solidFill>
            </a:endParaRPr>
          </a:p>
        </p:txBody>
      </p:sp>
      <p:sp>
        <p:nvSpPr>
          <p:cNvPr id="7" name="Slide Number Placeholder 6"/>
          <p:cNvSpPr>
            <a:spLocks noGrp="1"/>
          </p:cNvSpPr>
          <p:nvPr>
            <p:ph type="sldNum" sz="quarter" idx="12"/>
          </p:nvPr>
        </p:nvSpPr>
        <p:spPr/>
        <p:txBody>
          <a:bodyPr/>
          <a:lstStyle>
            <a:lvl1pPr>
              <a:defRPr/>
            </a:lvl1pPr>
          </a:lstStyle>
          <a:p>
            <a:fld id="{271ECC5D-F4A2-42C7-99E1-6E1FC2772416}"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72020869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ltLang="en-US">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ltLang="en-US">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F3E3A804-4A48-4C82-84B6-7EE9F1DC3869}"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420136576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ltLang="en-US">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ltLang="en-US">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BA848C19-86A0-4ECA-9BD4-5A5F075F5CB3}"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5220751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600200"/>
            <a:ext cx="40386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3938588"/>
            <a:ext cx="40386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5"/>
          <p:cNvSpPr>
            <a:spLocks noGrp="1"/>
          </p:cNvSpPr>
          <p:nvPr>
            <p:ph type="dt" sz="half" idx="10"/>
          </p:nvPr>
        </p:nvSpPr>
        <p:spPr>
          <a:xfrm>
            <a:off x="457200" y="6245225"/>
            <a:ext cx="2133600" cy="476250"/>
          </a:xfrm>
        </p:spPr>
        <p:txBody>
          <a:bodyPr/>
          <a:lstStyle>
            <a:lvl1pPr>
              <a:defRPr/>
            </a:lvl1pPr>
          </a:lstStyle>
          <a:p>
            <a:endParaRPr lang="en-US" altLang="en-US">
              <a:solidFill>
                <a:srgbClr val="000000"/>
              </a:solidFill>
            </a:endParaRPr>
          </a:p>
        </p:txBody>
      </p:sp>
      <p:sp>
        <p:nvSpPr>
          <p:cNvPr id="7" name="Footer Placeholder 6"/>
          <p:cNvSpPr>
            <a:spLocks noGrp="1"/>
          </p:cNvSpPr>
          <p:nvPr>
            <p:ph type="ftr" sz="quarter" idx="11"/>
          </p:nvPr>
        </p:nvSpPr>
        <p:spPr>
          <a:xfrm>
            <a:off x="3124200" y="6245225"/>
            <a:ext cx="2895600" cy="476250"/>
          </a:xfrm>
        </p:spPr>
        <p:txBody>
          <a:bodyPr/>
          <a:lstStyle>
            <a:lvl1pPr>
              <a:defRPr/>
            </a:lvl1pPr>
          </a:lstStyle>
          <a:p>
            <a:endParaRPr lang="en-US" altLang="en-US">
              <a:solidFill>
                <a:srgbClr val="000000"/>
              </a:solidFill>
            </a:endParaRPr>
          </a:p>
        </p:txBody>
      </p:sp>
      <p:sp>
        <p:nvSpPr>
          <p:cNvPr id="8" name="Slide Number Placeholder 7"/>
          <p:cNvSpPr>
            <a:spLocks noGrp="1"/>
          </p:cNvSpPr>
          <p:nvPr>
            <p:ph type="sldNum" sz="quarter" idx="12"/>
          </p:nvPr>
        </p:nvSpPr>
        <p:spPr>
          <a:xfrm>
            <a:off x="6553200" y="6245225"/>
            <a:ext cx="2133600" cy="476250"/>
          </a:xfrm>
        </p:spPr>
        <p:txBody>
          <a:bodyPr/>
          <a:lstStyle>
            <a:lvl1pPr>
              <a:defRPr/>
            </a:lvl1pPr>
          </a:lstStyle>
          <a:p>
            <a:fld id="{305CEF8F-6D4C-4800-A000-18D439964471}"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419698370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fld id="{7E409B25-E035-461D-8B67-1B78E72585C3}"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97336775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fld id="{7ABF6917-5B33-41B1-AE5E-11D0E6FDA45C}"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01001228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fld id="{0453A6DA-6EB5-44A3-AAD2-6DF3C7F418F6}"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40352049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5"/>
          <p:cNvSpPr>
            <a:spLocks noGrp="1" noChangeArrowheads="1"/>
          </p:cNvSpPr>
          <p:nvPr>
            <p:ph type="ftr" sz="quarter" idx="10"/>
          </p:nvPr>
        </p:nvSpPr>
        <p:spPr>
          <a:ln/>
        </p:spPr>
        <p:txBody>
          <a:bodyPr/>
          <a:lstStyle>
            <a:lvl1pPr>
              <a:defRPr/>
            </a:lvl1pPr>
          </a:lstStyle>
          <a:p>
            <a:pPr>
              <a:defRPr/>
            </a:pPr>
            <a:r>
              <a:rPr lang="en-US">
                <a:solidFill>
                  <a:srgbClr val="000000"/>
                </a:solidFill>
              </a:rPr>
              <a:t>ECE 663</a:t>
            </a:r>
          </a:p>
        </p:txBody>
      </p:sp>
    </p:spTree>
    <p:extLst>
      <p:ext uri="{BB962C8B-B14F-4D97-AF65-F5344CB8AC3E}">
        <p14:creationId xmlns:p14="http://schemas.microsoft.com/office/powerpoint/2010/main" val="35530137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fld id="{DD8DD1AA-2B51-4F64-B1AC-7A9B65FCB42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33796928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8"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9" name="Rectangle 6"/>
          <p:cNvSpPr>
            <a:spLocks noGrp="1" noChangeArrowheads="1"/>
          </p:cNvSpPr>
          <p:nvPr>
            <p:ph type="sldNum" sz="quarter" idx="12"/>
          </p:nvPr>
        </p:nvSpPr>
        <p:spPr>
          <a:ln/>
        </p:spPr>
        <p:txBody>
          <a:bodyPr/>
          <a:lstStyle>
            <a:lvl1pPr>
              <a:defRPr/>
            </a:lvl1pPr>
          </a:lstStyle>
          <a:p>
            <a:fld id="{750468E0-9375-412B-B620-C823B75C4283}"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03387117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5" name="Rectangle 6"/>
          <p:cNvSpPr>
            <a:spLocks noGrp="1" noChangeArrowheads="1"/>
          </p:cNvSpPr>
          <p:nvPr>
            <p:ph type="sldNum" sz="quarter" idx="12"/>
          </p:nvPr>
        </p:nvSpPr>
        <p:spPr>
          <a:ln/>
        </p:spPr>
        <p:txBody>
          <a:bodyPr/>
          <a:lstStyle>
            <a:lvl1pPr>
              <a:defRPr/>
            </a:lvl1pPr>
          </a:lstStyle>
          <a:p>
            <a:fld id="{4B951637-9362-4A1A-AFBC-3983F630443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66694082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3"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4" name="Rectangle 6"/>
          <p:cNvSpPr>
            <a:spLocks noGrp="1" noChangeArrowheads="1"/>
          </p:cNvSpPr>
          <p:nvPr>
            <p:ph type="sldNum" sz="quarter" idx="12"/>
          </p:nvPr>
        </p:nvSpPr>
        <p:spPr>
          <a:ln/>
        </p:spPr>
        <p:txBody>
          <a:bodyPr/>
          <a:lstStyle>
            <a:lvl1pPr>
              <a:defRPr/>
            </a:lvl1pPr>
          </a:lstStyle>
          <a:p>
            <a:fld id="{5B526BD5-4B93-49A1-81E2-FF066F18460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402530587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fld id="{29929788-C1B2-41EB-8711-17FDA46CD5F2}"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50698996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fld id="{B8EBC2FC-E534-4617-BE81-6102A38A81A1}"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403826423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fld id="{AF15E252-2B85-410A-941F-11F45212C89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409805016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fld id="{1F64A751-1FA8-433D-A607-371D467A5E49}"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83419543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lvl1pPr>
              <a:defRPr>
                <a:latin typeface="Comic Sans MS" panose="030F0702030302020204" pitchFamily="66" charset="0"/>
              </a:defRPr>
            </a:lvl1p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atin typeface="Comic Sans MS" panose="030F0702030302020204" pitchFamily="66" charset="0"/>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68148606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11162"/>
          </a:xfrm>
        </p:spPr>
        <p:txBody>
          <a:bodyPr/>
          <a:lstStyle>
            <a:lvl1pPr>
              <a:defRPr sz="2800">
                <a:latin typeface="Comic Sans MS" panose="030F0702030302020204" pitchFamily="66" charset="0"/>
              </a:defRPr>
            </a:lvl1pPr>
          </a:lstStyle>
          <a:p>
            <a:r>
              <a:rPr lang="en-US" smtClean="0"/>
              <a:t>Click to edit Master title style</a:t>
            </a:r>
            <a:endParaRPr lang="en-US"/>
          </a:p>
        </p:txBody>
      </p:sp>
      <p:sp>
        <p:nvSpPr>
          <p:cNvPr id="3" name="Content Placeholder 2"/>
          <p:cNvSpPr>
            <a:spLocks noGrp="1"/>
          </p:cNvSpPr>
          <p:nvPr>
            <p:ph idx="1"/>
          </p:nvPr>
        </p:nvSpPr>
        <p:spPr/>
        <p:txBody>
          <a:bodyPr/>
          <a:lstStyle>
            <a:lvl1pPr>
              <a:defRPr sz="2000">
                <a:latin typeface="Comic Sans MS" panose="030F0702030302020204" pitchFamily="66" charset="0"/>
              </a:defRPr>
            </a:lvl1pPr>
            <a:lvl2pPr>
              <a:defRPr sz="2000">
                <a:latin typeface="Comic Sans MS" panose="030F0702030302020204" pitchFamily="66" charset="0"/>
              </a:defRPr>
            </a:lvl2pPr>
            <a:lvl3pPr>
              <a:defRPr sz="2000">
                <a:latin typeface="Comic Sans MS" panose="030F0702030302020204" pitchFamily="66" charset="0"/>
              </a:defRPr>
            </a:lvl3pPr>
            <a:lvl4pPr>
              <a:defRPr sz="2000">
                <a:latin typeface="Comic Sans MS" panose="030F0702030302020204" pitchFamily="66" charset="0"/>
              </a:defRPr>
            </a:lvl4pPr>
            <a:lvl5pPr>
              <a:defRPr sz="2000">
                <a:latin typeface="Comic Sans MS" panose="030F0702030302020204" pitchFamily="66"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7950230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ftr" sz="quarter" idx="10"/>
          </p:nvPr>
        </p:nvSpPr>
        <p:spPr>
          <a:ln/>
        </p:spPr>
        <p:txBody>
          <a:bodyPr/>
          <a:lstStyle>
            <a:lvl1pPr>
              <a:defRPr/>
            </a:lvl1pPr>
          </a:lstStyle>
          <a:p>
            <a:pPr>
              <a:defRPr/>
            </a:pPr>
            <a:r>
              <a:rPr lang="en-US">
                <a:solidFill>
                  <a:srgbClr val="000000"/>
                </a:solidFill>
              </a:rPr>
              <a:t>ECE 663</a:t>
            </a:r>
          </a:p>
        </p:txBody>
      </p:sp>
    </p:spTree>
    <p:extLst>
      <p:ext uri="{BB962C8B-B14F-4D97-AF65-F5344CB8AC3E}">
        <p14:creationId xmlns:p14="http://schemas.microsoft.com/office/powerpoint/2010/main" val="261058512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xfrm>
            <a:off x="457200" y="6245225"/>
            <a:ext cx="2133600" cy="476250"/>
          </a:xfrm>
          <a:prstGeom prst="rect">
            <a:avLst/>
          </a:prstGeom>
          <a:ln/>
        </p:spPr>
        <p:txBody>
          <a:bodyPr/>
          <a:lstStyle>
            <a:lvl1pPr>
              <a:defRPr/>
            </a:lvl1pPr>
          </a:lstStyle>
          <a:p>
            <a:pPr>
              <a:defRPr/>
            </a:pPr>
            <a:endParaRPr lang="en-US">
              <a:solidFill>
                <a:srgbClr val="000000"/>
              </a:solidFill>
            </a:endParaRPr>
          </a:p>
        </p:txBody>
      </p:sp>
      <p:sp>
        <p:nvSpPr>
          <p:cNvPr id="3" name="Rectangle 5"/>
          <p:cNvSpPr>
            <a:spLocks noGrp="1" noChangeArrowheads="1"/>
          </p:cNvSpPr>
          <p:nvPr>
            <p:ph type="ftr" sz="quarter" idx="11"/>
          </p:nvPr>
        </p:nvSpPr>
        <p:spPr>
          <a:xfrm>
            <a:off x="3124200" y="6245225"/>
            <a:ext cx="2895600" cy="476250"/>
          </a:xfrm>
          <a:prstGeom prst="rect">
            <a:avLst/>
          </a:prstGeom>
          <a:ln/>
        </p:spPr>
        <p:txBody>
          <a:bodyPr/>
          <a:lstStyle>
            <a:lvl1pPr>
              <a:defRPr/>
            </a:lvl1pPr>
          </a:lstStyle>
          <a:p>
            <a:pPr>
              <a:defRPr/>
            </a:pPr>
            <a:endParaRPr lang="en-US">
              <a:solidFill>
                <a:srgbClr val="000000"/>
              </a:solidFill>
            </a:endParaRPr>
          </a:p>
        </p:txBody>
      </p:sp>
      <p:sp>
        <p:nvSpPr>
          <p:cNvPr id="4" name="Rectangle 6"/>
          <p:cNvSpPr>
            <a:spLocks noGrp="1" noChangeArrowheads="1"/>
          </p:cNvSpPr>
          <p:nvPr>
            <p:ph type="sldNum" sz="quarter" idx="12"/>
          </p:nvPr>
        </p:nvSpPr>
        <p:spPr>
          <a:xfrm>
            <a:off x="6553200" y="6245225"/>
            <a:ext cx="2133600" cy="476250"/>
          </a:xfrm>
          <a:prstGeom prst="rect">
            <a:avLst/>
          </a:prstGeom>
          <a:ln/>
        </p:spPr>
        <p:txBody>
          <a:bodyPr/>
          <a:lstStyle>
            <a:lvl1pPr>
              <a:defRPr/>
            </a:lvl1pPr>
          </a:lstStyle>
          <a:p>
            <a:fld id="{5B526BD5-4B93-49A1-81E2-FF066F18460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24549519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5"/>
            <a:ext cx="7886700" cy="1325563"/>
          </a:xfrm>
          <a:prstGeom prst="rect">
            <a:avLst/>
          </a:prstGeom>
        </p:spPr>
        <p:txBody>
          <a:bodyPr/>
          <a:lstStyle/>
          <a:p>
            <a:r>
              <a:rPr lang="en-US" smtClean="0"/>
              <a:t>Click to edit Master title style</a:t>
            </a:r>
            <a:endParaRPr lang="en-US"/>
          </a:p>
        </p:txBody>
      </p:sp>
      <p:sp>
        <p:nvSpPr>
          <p:cNvPr id="3" name="Footer Placeholder 2"/>
          <p:cNvSpPr>
            <a:spLocks noGrp="1"/>
          </p:cNvSpPr>
          <p:nvPr>
            <p:ph type="ftr" sz="quarter" idx="10"/>
          </p:nvPr>
        </p:nvSpPr>
        <p:spPr>
          <a:xfrm>
            <a:off x="76200" y="6400800"/>
            <a:ext cx="3810000" cy="304800"/>
          </a:xfrm>
          <a:prstGeom prst="rect">
            <a:avLst/>
          </a:prstGeom>
        </p:spPr>
        <p:txBody>
          <a:bodyPr/>
          <a:lstStyle>
            <a:lvl1pPr>
              <a:defRPr/>
            </a:lvl1pPr>
          </a:lstStyle>
          <a:p>
            <a:r>
              <a:rPr lang="en-US" altLang="en-US"/>
              <a:t>Microelectronic Circuits - Fifth Edition    Sedra/Smith</a:t>
            </a:r>
          </a:p>
        </p:txBody>
      </p:sp>
      <p:sp>
        <p:nvSpPr>
          <p:cNvPr id="4" name="Slide Number Placeholder 3"/>
          <p:cNvSpPr>
            <a:spLocks noGrp="1"/>
          </p:cNvSpPr>
          <p:nvPr>
            <p:ph type="sldNum" sz="quarter" idx="11"/>
          </p:nvPr>
        </p:nvSpPr>
        <p:spPr>
          <a:xfrm>
            <a:off x="6781800" y="6400800"/>
            <a:ext cx="2362200" cy="304800"/>
          </a:xfrm>
          <a:prstGeom prst="rect">
            <a:avLst/>
          </a:prstGeom>
        </p:spPr>
        <p:txBody>
          <a:bodyPr/>
          <a:lstStyle>
            <a:lvl1pPr>
              <a:defRPr/>
            </a:lvl1pPr>
          </a:lstStyle>
          <a:p>
            <a:fld id="{E3E8DC13-1E67-49E3-B35F-63E9F72E1B5E}" type="slidenum">
              <a:rPr lang="en-US" altLang="en-US"/>
              <a:pPr/>
              <a:t>‹#›</a:t>
            </a:fld>
            <a:endParaRPr lang="en-US" altLang="en-US"/>
          </a:p>
        </p:txBody>
      </p:sp>
    </p:spTree>
    <p:extLst>
      <p:ext uri="{BB962C8B-B14F-4D97-AF65-F5344CB8AC3E}">
        <p14:creationId xmlns:p14="http://schemas.microsoft.com/office/powerpoint/2010/main" val="17332941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5"/>
          <p:cNvSpPr>
            <a:spLocks noGrp="1" noChangeArrowheads="1"/>
          </p:cNvSpPr>
          <p:nvPr>
            <p:ph type="ftr" sz="quarter" idx="10"/>
          </p:nvPr>
        </p:nvSpPr>
        <p:spPr>
          <a:ln/>
        </p:spPr>
        <p:txBody>
          <a:bodyPr/>
          <a:lstStyle>
            <a:lvl1pPr>
              <a:defRPr/>
            </a:lvl1pPr>
          </a:lstStyle>
          <a:p>
            <a:pPr>
              <a:defRPr/>
            </a:pPr>
            <a:r>
              <a:rPr lang="en-US">
                <a:solidFill>
                  <a:srgbClr val="000000"/>
                </a:solidFill>
              </a:rPr>
              <a:t>ECE 663</a:t>
            </a:r>
          </a:p>
        </p:txBody>
      </p:sp>
    </p:spTree>
    <p:extLst>
      <p:ext uri="{BB962C8B-B14F-4D97-AF65-F5344CB8AC3E}">
        <p14:creationId xmlns:p14="http://schemas.microsoft.com/office/powerpoint/2010/main" val="3278797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219200"/>
            <a:ext cx="3810000" cy="5105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219200"/>
            <a:ext cx="3810000" cy="5105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5"/>
          <p:cNvSpPr>
            <a:spLocks noGrp="1" noChangeArrowheads="1"/>
          </p:cNvSpPr>
          <p:nvPr>
            <p:ph type="ftr" sz="quarter" idx="10"/>
          </p:nvPr>
        </p:nvSpPr>
        <p:spPr>
          <a:ln/>
        </p:spPr>
        <p:txBody>
          <a:bodyPr/>
          <a:lstStyle>
            <a:lvl1pPr>
              <a:defRPr/>
            </a:lvl1pPr>
          </a:lstStyle>
          <a:p>
            <a:pPr>
              <a:defRPr/>
            </a:pPr>
            <a:r>
              <a:rPr lang="en-US">
                <a:solidFill>
                  <a:srgbClr val="000000"/>
                </a:solidFill>
              </a:rPr>
              <a:t>ECE 663</a:t>
            </a:r>
          </a:p>
        </p:txBody>
      </p:sp>
    </p:spTree>
    <p:extLst>
      <p:ext uri="{BB962C8B-B14F-4D97-AF65-F5344CB8AC3E}">
        <p14:creationId xmlns:p14="http://schemas.microsoft.com/office/powerpoint/2010/main" val="10807561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5"/>
          <p:cNvSpPr>
            <a:spLocks noGrp="1" noChangeArrowheads="1"/>
          </p:cNvSpPr>
          <p:nvPr>
            <p:ph type="ftr" sz="quarter" idx="10"/>
          </p:nvPr>
        </p:nvSpPr>
        <p:spPr>
          <a:ln/>
        </p:spPr>
        <p:txBody>
          <a:bodyPr/>
          <a:lstStyle>
            <a:lvl1pPr>
              <a:defRPr/>
            </a:lvl1pPr>
          </a:lstStyle>
          <a:p>
            <a:pPr>
              <a:defRPr/>
            </a:pPr>
            <a:r>
              <a:rPr lang="en-US">
                <a:solidFill>
                  <a:srgbClr val="000000"/>
                </a:solidFill>
              </a:rPr>
              <a:t>ECE 663</a:t>
            </a:r>
          </a:p>
        </p:txBody>
      </p:sp>
    </p:spTree>
    <p:extLst>
      <p:ext uri="{BB962C8B-B14F-4D97-AF65-F5344CB8AC3E}">
        <p14:creationId xmlns:p14="http://schemas.microsoft.com/office/powerpoint/2010/main" val="19336367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5"/>
          <p:cNvSpPr>
            <a:spLocks noGrp="1" noChangeArrowheads="1"/>
          </p:cNvSpPr>
          <p:nvPr>
            <p:ph type="ftr" sz="quarter" idx="10"/>
          </p:nvPr>
        </p:nvSpPr>
        <p:spPr>
          <a:ln/>
        </p:spPr>
        <p:txBody>
          <a:bodyPr/>
          <a:lstStyle>
            <a:lvl1pPr>
              <a:defRPr/>
            </a:lvl1pPr>
          </a:lstStyle>
          <a:p>
            <a:pPr>
              <a:defRPr/>
            </a:pPr>
            <a:r>
              <a:rPr lang="en-US">
                <a:solidFill>
                  <a:srgbClr val="000000"/>
                </a:solidFill>
              </a:rPr>
              <a:t>ECE 663</a:t>
            </a:r>
          </a:p>
        </p:txBody>
      </p:sp>
    </p:spTree>
    <p:extLst>
      <p:ext uri="{BB962C8B-B14F-4D97-AF65-F5344CB8AC3E}">
        <p14:creationId xmlns:p14="http://schemas.microsoft.com/office/powerpoint/2010/main" val="388725280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1.xml"/><Relationship Id="rId3" Type="http://schemas.openxmlformats.org/officeDocument/2006/relationships/slideLayout" Target="../slideLayouts/slideLayout6.xml"/><Relationship Id="rId7" Type="http://schemas.openxmlformats.org/officeDocument/2006/relationships/slideLayout" Target="../slideLayouts/slideLayout10.xml"/><Relationship Id="rId12" Type="http://schemas.openxmlformats.org/officeDocument/2006/relationships/theme" Target="../theme/theme2.xml"/><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slideLayout" Target="../slideLayouts/slideLayout9.xml"/><Relationship Id="rId11" Type="http://schemas.openxmlformats.org/officeDocument/2006/relationships/slideLayout" Target="../slideLayouts/slideLayout14.xml"/><Relationship Id="rId5" Type="http://schemas.openxmlformats.org/officeDocument/2006/relationships/slideLayout" Target="../slideLayouts/slideLayout8.xml"/><Relationship Id="rId10" Type="http://schemas.openxmlformats.org/officeDocument/2006/relationships/slideLayout" Target="../slideLayouts/slideLayout13.xml"/><Relationship Id="rId4" Type="http://schemas.openxmlformats.org/officeDocument/2006/relationships/slideLayout" Target="../slideLayouts/slideLayout7.xml"/><Relationship Id="rId9"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theme" Target="../theme/theme3.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4.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theme" Target="../theme/theme5.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50.xml"/><Relationship Id="rId2" Type="http://schemas.openxmlformats.org/officeDocument/2006/relationships/slideLayout" Target="../slideLayouts/slideLayout49.xml"/><Relationship Id="rId1" Type="http://schemas.openxmlformats.org/officeDocument/2006/relationships/slideLayout" Target="../slideLayouts/slideLayout48.xml"/><Relationship Id="rId5" Type="http://schemas.openxmlformats.org/officeDocument/2006/relationships/theme" Target="../theme/theme6.xml"/><Relationship Id="rId4" Type="http://schemas.openxmlformats.org/officeDocument/2006/relationships/slideLayout" Target="../slideLayouts/slideLayout5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5400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980728"/>
            <a:ext cx="8229600" cy="5184576"/>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791192542"/>
      </p:ext>
    </p:extLst>
  </p:cSld>
  <p:clrMap bg1="lt1" tx1="dk1" bg2="lt2" tx2="dk2" accent1="accent1" accent2="accent2" accent3="accent3" accent4="accent4" accent5="accent5" accent6="accent6" hlink="hlink" folHlink="folHlink"/>
  <p:sldLayoutIdLst>
    <p:sldLayoutId id="2147483749" r:id="rId1"/>
    <p:sldLayoutId id="2147483811" r:id="rId2"/>
    <p:sldLayoutId id="2147483844" r:id="rId3"/>
  </p:sldLayoutIdLst>
  <p:transition>
    <p:plus/>
  </p:transition>
  <p:timing>
    <p:tnLst>
      <p:par>
        <p:cTn id="1" dur="indefinite" restart="never" nodeType="tmRoot"/>
      </p:par>
    </p:tnLst>
  </p:timing>
  <p:txStyles>
    <p:titleStyle>
      <a:lvl1pPr algn="l" defTabSz="914400" rtl="0" eaLnBrk="1" latinLnBrk="0" hangingPunct="1">
        <a:spcBef>
          <a:spcPct val="0"/>
        </a:spcBef>
        <a:buNone/>
        <a:defRPr sz="2800" kern="1200">
          <a:solidFill>
            <a:schemeClr val="tx1"/>
          </a:solidFill>
          <a:latin typeface="Comic Sans MS" panose="030F0702030302020204" pitchFamily="66" charset="0"/>
          <a:ea typeface="+mj-ea"/>
          <a:cs typeface="+mj-cs"/>
        </a:defRPr>
      </a:lvl1pPr>
    </p:titleStyle>
    <p:bodyStyle>
      <a:lvl1pPr marL="0" indent="0" algn="l" defTabSz="914400" rtl="0" eaLnBrk="1" latinLnBrk="0" hangingPunct="1">
        <a:spcBef>
          <a:spcPct val="20000"/>
        </a:spcBef>
        <a:buFont typeface="Arial" panose="020B0604020202020204" pitchFamily="34" charset="0"/>
        <a:buChar char="•"/>
        <a:defRPr sz="2400" kern="1200">
          <a:solidFill>
            <a:schemeClr val="tx1"/>
          </a:solidFill>
          <a:latin typeface="Comic Sans MS" panose="030F0702030302020204" pitchFamily="66" charset="0"/>
          <a:ea typeface="+mn-ea"/>
          <a:cs typeface="+mn-cs"/>
        </a:defRPr>
      </a:lvl1pPr>
      <a:lvl2pPr marL="0" indent="0" algn="l" defTabSz="914400" rtl="0" eaLnBrk="1" latinLnBrk="0" hangingPunct="1">
        <a:spcBef>
          <a:spcPct val="20000"/>
        </a:spcBef>
        <a:buFont typeface="Arial" panose="020B0604020202020204" pitchFamily="34" charset="0"/>
        <a:buChar char="–"/>
        <a:defRPr sz="2400" kern="1200">
          <a:solidFill>
            <a:schemeClr val="tx1"/>
          </a:solidFill>
          <a:latin typeface="Comic Sans MS" panose="030F0702030302020204" pitchFamily="66" charset="0"/>
          <a:ea typeface="+mn-ea"/>
          <a:cs typeface="+mn-cs"/>
        </a:defRPr>
      </a:lvl2pPr>
      <a:lvl3pPr marL="0" indent="0" algn="l" defTabSz="914400" rtl="0" eaLnBrk="1" latinLnBrk="0" hangingPunct="1">
        <a:spcBef>
          <a:spcPct val="20000"/>
        </a:spcBef>
        <a:buFont typeface="Arial" panose="020B0604020202020204" pitchFamily="34" charset="0"/>
        <a:buChar char="•"/>
        <a:defRPr sz="2400" kern="1200">
          <a:solidFill>
            <a:schemeClr val="tx1"/>
          </a:solidFill>
          <a:latin typeface="Comic Sans MS" panose="030F0702030302020204" pitchFamily="66" charset="0"/>
          <a:ea typeface="+mn-ea"/>
          <a:cs typeface="+mn-cs"/>
        </a:defRPr>
      </a:lvl3pPr>
      <a:lvl4pPr marL="0" indent="0" algn="l" defTabSz="914400" rtl="0" eaLnBrk="1" latinLnBrk="0" hangingPunct="1">
        <a:spcBef>
          <a:spcPct val="20000"/>
        </a:spcBef>
        <a:buFont typeface="Arial" panose="020B0604020202020204" pitchFamily="34" charset="0"/>
        <a:buChar char="–"/>
        <a:defRPr sz="2400" kern="1200">
          <a:solidFill>
            <a:schemeClr val="tx1"/>
          </a:solidFill>
          <a:latin typeface="Comic Sans MS" panose="030F0702030302020204" pitchFamily="66" charset="0"/>
          <a:ea typeface="+mn-ea"/>
          <a:cs typeface="+mn-cs"/>
        </a:defRPr>
      </a:lvl4pPr>
      <a:lvl5pPr marL="0" indent="0" algn="l" defTabSz="914400" rtl="0" eaLnBrk="1" latinLnBrk="0" hangingPunct="1">
        <a:spcBef>
          <a:spcPct val="20000"/>
        </a:spcBef>
        <a:buFont typeface="Arial" panose="020B0604020202020204" pitchFamily="34" charset="0"/>
        <a:buChar char="»"/>
        <a:defRPr sz="2400" kern="1200">
          <a:solidFill>
            <a:schemeClr val="tx1"/>
          </a:solidFill>
          <a:latin typeface="Comic Sans MS" panose="030F0702030302020204" pitchFamily="66"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bwMode="auto">
          <a:xfrm>
            <a:off x="685800" y="152400"/>
            <a:ext cx="7772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p>
        </p:txBody>
      </p:sp>
      <p:sp>
        <p:nvSpPr>
          <p:cNvPr id="4099" name="Rectangle 3"/>
          <p:cNvSpPr>
            <a:spLocks noGrp="1" noChangeArrowheads="1"/>
          </p:cNvSpPr>
          <p:nvPr>
            <p:ph type="body" idx="1"/>
          </p:nvPr>
        </p:nvSpPr>
        <p:spPr bwMode="auto">
          <a:xfrm>
            <a:off x="685800" y="1219200"/>
            <a:ext cx="7772400"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1029" name="Rectangle 5"/>
          <p:cNvSpPr>
            <a:spLocks noGrp="1" noChangeArrowheads="1"/>
          </p:cNvSpPr>
          <p:nvPr>
            <p:ph type="ftr" sz="quarter" idx="3"/>
          </p:nvPr>
        </p:nvSpPr>
        <p:spPr bwMode="auto">
          <a:xfrm>
            <a:off x="7315200" y="6324600"/>
            <a:ext cx="13716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r>
              <a:rPr lang="en-US">
                <a:solidFill>
                  <a:srgbClr val="000000"/>
                </a:solidFill>
              </a:rPr>
              <a:t>ECE 663</a:t>
            </a:r>
          </a:p>
        </p:txBody>
      </p:sp>
    </p:spTree>
    <p:extLst>
      <p:ext uri="{BB962C8B-B14F-4D97-AF65-F5344CB8AC3E}">
        <p14:creationId xmlns:p14="http://schemas.microsoft.com/office/powerpoint/2010/main" val="2220600233"/>
      </p:ext>
    </p:extLst>
  </p:cSld>
  <p:clrMap bg1="lt1" tx1="dk1" bg2="lt2" tx2="dk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Lst>
  <p:hf sldNum="0" hdr="0" dt="0"/>
  <p:txStyles>
    <p:titleStyle>
      <a:lvl1pPr algn="l" rtl="0" eaLnBrk="0" fontAlgn="base" hangingPunct="0">
        <a:spcBef>
          <a:spcPct val="0"/>
        </a:spcBef>
        <a:spcAft>
          <a:spcPct val="0"/>
        </a:spcAft>
        <a:defRPr sz="2400" b="1" i="1">
          <a:solidFill>
            <a:schemeClr val="tx2"/>
          </a:solidFill>
          <a:latin typeface="+mj-lt"/>
          <a:ea typeface="+mj-ea"/>
          <a:cs typeface="+mj-cs"/>
        </a:defRPr>
      </a:lvl1pPr>
      <a:lvl2pPr algn="l" rtl="0" eaLnBrk="0" fontAlgn="base" hangingPunct="0">
        <a:spcBef>
          <a:spcPct val="0"/>
        </a:spcBef>
        <a:spcAft>
          <a:spcPct val="0"/>
        </a:spcAft>
        <a:defRPr sz="2400" b="1" i="1">
          <a:solidFill>
            <a:schemeClr val="tx2"/>
          </a:solidFill>
          <a:latin typeface="Arial" charset="0"/>
        </a:defRPr>
      </a:lvl2pPr>
      <a:lvl3pPr algn="l" rtl="0" eaLnBrk="0" fontAlgn="base" hangingPunct="0">
        <a:spcBef>
          <a:spcPct val="0"/>
        </a:spcBef>
        <a:spcAft>
          <a:spcPct val="0"/>
        </a:spcAft>
        <a:defRPr sz="2400" b="1" i="1">
          <a:solidFill>
            <a:schemeClr val="tx2"/>
          </a:solidFill>
          <a:latin typeface="Arial" charset="0"/>
        </a:defRPr>
      </a:lvl3pPr>
      <a:lvl4pPr algn="l" rtl="0" eaLnBrk="0" fontAlgn="base" hangingPunct="0">
        <a:spcBef>
          <a:spcPct val="0"/>
        </a:spcBef>
        <a:spcAft>
          <a:spcPct val="0"/>
        </a:spcAft>
        <a:defRPr sz="2400" b="1" i="1">
          <a:solidFill>
            <a:schemeClr val="tx2"/>
          </a:solidFill>
          <a:latin typeface="Arial" charset="0"/>
        </a:defRPr>
      </a:lvl4pPr>
      <a:lvl5pPr algn="l" rtl="0" eaLnBrk="0" fontAlgn="base" hangingPunct="0">
        <a:spcBef>
          <a:spcPct val="0"/>
        </a:spcBef>
        <a:spcAft>
          <a:spcPct val="0"/>
        </a:spcAft>
        <a:defRPr sz="2400" b="1" i="1">
          <a:solidFill>
            <a:schemeClr val="tx2"/>
          </a:solidFill>
          <a:latin typeface="Arial" charset="0"/>
        </a:defRPr>
      </a:lvl5pPr>
      <a:lvl6pPr marL="457200" algn="l" rtl="0" fontAlgn="base">
        <a:spcBef>
          <a:spcPct val="0"/>
        </a:spcBef>
        <a:spcAft>
          <a:spcPct val="0"/>
        </a:spcAft>
        <a:defRPr sz="2400" b="1" i="1">
          <a:solidFill>
            <a:schemeClr val="tx2"/>
          </a:solidFill>
          <a:latin typeface="Arial" charset="0"/>
        </a:defRPr>
      </a:lvl6pPr>
      <a:lvl7pPr marL="914400" algn="l" rtl="0" fontAlgn="base">
        <a:spcBef>
          <a:spcPct val="0"/>
        </a:spcBef>
        <a:spcAft>
          <a:spcPct val="0"/>
        </a:spcAft>
        <a:defRPr sz="2400" b="1" i="1">
          <a:solidFill>
            <a:schemeClr val="tx2"/>
          </a:solidFill>
          <a:latin typeface="Arial" charset="0"/>
        </a:defRPr>
      </a:lvl7pPr>
      <a:lvl8pPr marL="1371600" algn="l" rtl="0" fontAlgn="base">
        <a:spcBef>
          <a:spcPct val="0"/>
        </a:spcBef>
        <a:spcAft>
          <a:spcPct val="0"/>
        </a:spcAft>
        <a:defRPr sz="2400" b="1" i="1">
          <a:solidFill>
            <a:schemeClr val="tx2"/>
          </a:solidFill>
          <a:latin typeface="Arial" charset="0"/>
        </a:defRPr>
      </a:lvl8pPr>
      <a:lvl9pPr marL="1828800" algn="l" rtl="0" fontAlgn="base">
        <a:spcBef>
          <a:spcPct val="0"/>
        </a:spcBef>
        <a:spcAft>
          <a:spcPct val="0"/>
        </a:spcAft>
        <a:defRPr sz="2400" b="1" i="1">
          <a:solidFill>
            <a:schemeClr val="tx2"/>
          </a:solidFill>
          <a:latin typeface="Arial" charset="0"/>
        </a:defRPr>
      </a:lvl9pPr>
    </p:titleStyle>
    <p:bodyStyle>
      <a:lvl1pPr marL="342900" indent="-342900" algn="l" rtl="0" eaLnBrk="0" fontAlgn="base" hangingPunct="0">
        <a:spcBef>
          <a:spcPct val="20000"/>
        </a:spcBef>
        <a:spcAft>
          <a:spcPct val="0"/>
        </a:spcAft>
        <a:buChar char="•"/>
        <a:defRPr sz="2000">
          <a:solidFill>
            <a:schemeClr val="tx1"/>
          </a:solidFill>
          <a:latin typeface="+mn-lt"/>
          <a:ea typeface="+mn-ea"/>
          <a:cs typeface="+mn-cs"/>
        </a:defRPr>
      </a:lvl1pPr>
      <a:lvl2pPr marL="742950" indent="-285750" algn="l" rtl="0" eaLnBrk="0" fontAlgn="base" hangingPunct="0">
        <a:spcBef>
          <a:spcPct val="20000"/>
        </a:spcBef>
        <a:spcAft>
          <a:spcPct val="0"/>
        </a:spcAft>
        <a:buChar char="–"/>
        <a:defRPr>
          <a:solidFill>
            <a:schemeClr val="tx1"/>
          </a:solidFill>
          <a:latin typeface="+mn-lt"/>
        </a:defRPr>
      </a:lvl2pPr>
      <a:lvl3pPr marL="1143000" indent="-228600" algn="l" rtl="0" eaLnBrk="0" fontAlgn="base" hangingPunct="0">
        <a:spcBef>
          <a:spcPct val="20000"/>
        </a:spcBef>
        <a:spcAft>
          <a:spcPct val="0"/>
        </a:spcAft>
        <a:buChar char="•"/>
        <a:defRPr sz="1600">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p>
        </p:txBody>
      </p:sp>
      <p:sp>
        <p:nvSpPr>
          <p:cNvPr id="1027" name="Rectangle 3"/>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lvl1pPr>
          </a:lstStyle>
          <a:p>
            <a:endParaRPr lang="en-US" altLang="en-US" smtClean="0">
              <a:solidFill>
                <a:srgbClr val="000000"/>
              </a:solidFill>
            </a:endParaRPr>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lvl1pPr>
          </a:lstStyle>
          <a:p>
            <a:endParaRPr lang="en-US" altLang="en-US" smtClean="0">
              <a:solidFill>
                <a:srgbClr val="000000"/>
              </a:solidFill>
            </a:endParaRPr>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lvl1pPr>
          </a:lstStyle>
          <a:p>
            <a:fld id="{8D84B572-B4AF-4F47-9E01-7D40E69E052C}" type="slidenum">
              <a:rPr lang="en-US" altLang="en-US" smtClean="0">
                <a:solidFill>
                  <a:srgbClr val="000000"/>
                </a:solidFill>
              </a:rPr>
              <a:pPr/>
              <a:t>‹#›</a:t>
            </a:fld>
            <a:endParaRPr lang="en-US" altLang="en-US" smtClean="0">
              <a:solidFill>
                <a:srgbClr val="000000"/>
              </a:solidFill>
            </a:endParaRPr>
          </a:p>
        </p:txBody>
      </p:sp>
    </p:spTree>
    <p:extLst>
      <p:ext uri="{BB962C8B-B14F-4D97-AF65-F5344CB8AC3E}">
        <p14:creationId xmlns:p14="http://schemas.microsoft.com/office/powerpoint/2010/main" val="796247080"/>
      </p:ext>
    </p:extLst>
  </p:cSld>
  <p:clrMap bg1="lt1" tx1="dk1" bg2="lt2" tx2="dk2" accent1="accent1" accent2="accent2" accent3="accent3" accent4="accent4" accent5="accent5" accent6="accent6" hlink="hlink" folHlink="folHlink"/>
  <p:sldLayoutIdLst>
    <p:sldLayoutId id="2147483764" r:id="rId1"/>
    <p:sldLayoutId id="2147483765" r:id="rId2"/>
    <p:sldLayoutId id="2147483766" r:id="rId3"/>
    <p:sldLayoutId id="2147483767" r:id="rId4"/>
    <p:sldLayoutId id="2147483768" r:id="rId5"/>
    <p:sldLayoutId id="2147483769" r:id="rId6"/>
    <p:sldLayoutId id="2147483770" r:id="rId7"/>
    <p:sldLayoutId id="2147483771" r:id="rId8"/>
    <p:sldLayoutId id="2147483772" r:id="rId9"/>
    <p:sldLayoutId id="2147483773" r:id="rId10"/>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p>
        </p:txBody>
      </p:sp>
      <p:sp>
        <p:nvSpPr>
          <p:cNvPr id="1027" name="Rectangle 3"/>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lvl1pPr>
          </a:lstStyle>
          <a:p>
            <a:endParaRPr lang="en-US" altLang="en-US">
              <a:solidFill>
                <a:srgbClr val="000000"/>
              </a:solidFill>
            </a:endParaRPr>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lvl1pPr>
          </a:lstStyle>
          <a:p>
            <a:endParaRPr lang="en-US" altLang="en-US">
              <a:solidFill>
                <a:srgbClr val="000000"/>
              </a:solidFill>
            </a:endParaRPr>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lvl1pPr>
          </a:lstStyle>
          <a:p>
            <a:fld id="{5341644E-9D0C-4E58-8203-931C30A55F6A}"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4268807958"/>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p>
        </p:txBody>
      </p:sp>
      <p:sp>
        <p:nvSpPr>
          <p:cNvPr id="1027" name="Rectangle 3"/>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b="0">
                <a:latin typeface="Arial" charset="0"/>
              </a:defRPr>
            </a:lvl1pPr>
          </a:lstStyle>
          <a:p>
            <a:pPr>
              <a:defRPr/>
            </a:pPr>
            <a:endParaRPr lang="en-US">
              <a:solidFill>
                <a:srgbClr val="000000"/>
              </a:solidFill>
            </a:endParaRPr>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b="0">
                <a:latin typeface="Arial" charset="0"/>
              </a:defRPr>
            </a:lvl1pPr>
          </a:lstStyle>
          <a:p>
            <a:pPr>
              <a:defRPr/>
            </a:pPr>
            <a:endParaRPr lang="en-US">
              <a:solidFill>
                <a:srgbClr val="000000"/>
              </a:solidFill>
            </a:endParaRPr>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b="0"/>
            </a:lvl1pPr>
          </a:lstStyle>
          <a:p>
            <a:fld id="{C9CAF0F3-5A86-4AA1-9CB0-418820F9AE5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679612672"/>
      </p:ext>
    </p:extLst>
  </p:cSld>
  <p:clrMap bg1="lt1" tx1="dk1" bg2="lt2" tx2="dk2" accent1="accent1" accent2="accent2" accent3="accent3" accent4="accent4" accent5="accent5" accent6="accent6" hlink="hlink" folHlink="folHlink"/>
  <p:sldLayoutIdLst>
    <p:sldLayoutId id="2147483800" r:id="rId1"/>
    <p:sldLayoutId id="2147483801" r:id="rId2"/>
    <p:sldLayoutId id="2147483802" r:id="rId3"/>
    <p:sldLayoutId id="2147483803" r:id="rId4"/>
    <p:sldLayoutId id="2147483804" r:id="rId5"/>
    <p:sldLayoutId id="2147483805" r:id="rId6"/>
    <p:sldLayoutId id="2147483806" r:id="rId7"/>
    <p:sldLayoutId id="2147483807" r:id="rId8"/>
    <p:sldLayoutId id="2147483808" r:id="rId9"/>
    <p:sldLayoutId id="2147483809" r:id="rId10"/>
    <p:sldLayoutId id="2147483810"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411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th-TH" altLang="en-US" smtClean="0"/>
              <a:t>Click to edit Master title style</a:t>
            </a:r>
          </a:p>
        </p:txBody>
      </p:sp>
      <p:sp>
        <p:nvSpPr>
          <p:cNvPr id="1027" name="Rectangle 3"/>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th-TH" altLang="en-US" smtClean="0"/>
              <a:t>Click to edit Master text styles</a:t>
            </a:r>
          </a:p>
          <a:p>
            <a:pPr lvl="1"/>
            <a:r>
              <a:rPr lang="th-TH" altLang="en-US" smtClean="0"/>
              <a:t>Second level</a:t>
            </a:r>
          </a:p>
          <a:p>
            <a:pPr lvl="2"/>
            <a:r>
              <a:rPr lang="th-TH" altLang="en-US" smtClean="0"/>
              <a:t>Third level</a:t>
            </a:r>
          </a:p>
          <a:p>
            <a:pPr lvl="3"/>
            <a:r>
              <a:rPr lang="th-TH" altLang="en-US" smtClean="0"/>
              <a:t>Fourth level</a:t>
            </a:r>
          </a:p>
          <a:p>
            <a:pPr lvl="4"/>
            <a:r>
              <a:rPr lang="th-TH" altLang="en-US" smtClean="0"/>
              <a:t>Fifth level</a:t>
            </a:r>
          </a:p>
        </p:txBody>
      </p:sp>
    </p:spTree>
    <p:extLst>
      <p:ext uri="{BB962C8B-B14F-4D97-AF65-F5344CB8AC3E}">
        <p14:creationId xmlns:p14="http://schemas.microsoft.com/office/powerpoint/2010/main" val="3706601916"/>
      </p:ext>
    </p:extLst>
  </p:cSld>
  <p:clrMap bg1="lt1" tx1="dk1" bg2="lt2" tx2="dk2" accent1="accent1" accent2="accent2" accent3="accent3" accent4="accent4" accent5="accent5" accent6="accent6" hlink="hlink" folHlink="folHlink"/>
  <p:sldLayoutIdLst>
    <p:sldLayoutId id="2147483846" r:id="rId1"/>
    <p:sldLayoutId id="2147483847" r:id="rId2"/>
    <p:sldLayoutId id="2147483848" r:id="rId3"/>
    <p:sldLayoutId id="2147483849" r:id="rId4"/>
  </p:sldLayoutIdLst>
  <p:hf hdr="0" ftr="0" dt="0"/>
  <p:txStyles>
    <p:titleStyle>
      <a:lvl1pPr algn="ctr" rtl="0" eaLnBrk="0" fontAlgn="base" hangingPunct="0">
        <a:spcBef>
          <a:spcPct val="0"/>
        </a:spcBef>
        <a:spcAft>
          <a:spcPct val="0"/>
        </a:spcAft>
        <a:defRPr sz="2800">
          <a:solidFill>
            <a:schemeClr val="tx2"/>
          </a:solidFill>
          <a:latin typeface="Comic Sans MS" panose="030F0702030302020204" pitchFamily="66" charset="0"/>
          <a:ea typeface="+mj-ea"/>
          <a:cs typeface="+mj-cs"/>
        </a:defRPr>
      </a:lvl1pPr>
      <a:lvl2pPr algn="ctr" rtl="0" eaLnBrk="0" fontAlgn="base" hangingPunct="0">
        <a:spcBef>
          <a:spcPct val="0"/>
        </a:spcBef>
        <a:spcAft>
          <a:spcPct val="0"/>
        </a:spcAft>
        <a:defRPr sz="4400">
          <a:solidFill>
            <a:schemeClr val="tx2"/>
          </a:solidFill>
          <a:latin typeface="Verdana" pitchFamily="34" charset="0"/>
          <a:cs typeface="Angsana New" pitchFamily="18" charset="-34"/>
        </a:defRPr>
      </a:lvl2pPr>
      <a:lvl3pPr algn="ctr" rtl="0" eaLnBrk="0" fontAlgn="base" hangingPunct="0">
        <a:spcBef>
          <a:spcPct val="0"/>
        </a:spcBef>
        <a:spcAft>
          <a:spcPct val="0"/>
        </a:spcAft>
        <a:defRPr sz="4400">
          <a:solidFill>
            <a:schemeClr val="tx2"/>
          </a:solidFill>
          <a:latin typeface="Verdana" pitchFamily="34" charset="0"/>
          <a:cs typeface="Angsana New" pitchFamily="18" charset="-34"/>
        </a:defRPr>
      </a:lvl3pPr>
      <a:lvl4pPr algn="ctr" rtl="0" eaLnBrk="0" fontAlgn="base" hangingPunct="0">
        <a:spcBef>
          <a:spcPct val="0"/>
        </a:spcBef>
        <a:spcAft>
          <a:spcPct val="0"/>
        </a:spcAft>
        <a:defRPr sz="4400">
          <a:solidFill>
            <a:schemeClr val="tx2"/>
          </a:solidFill>
          <a:latin typeface="Verdana" pitchFamily="34" charset="0"/>
          <a:cs typeface="Angsana New" pitchFamily="18" charset="-34"/>
        </a:defRPr>
      </a:lvl4pPr>
      <a:lvl5pPr algn="ctr" rtl="0" eaLnBrk="0" fontAlgn="base" hangingPunct="0">
        <a:spcBef>
          <a:spcPct val="0"/>
        </a:spcBef>
        <a:spcAft>
          <a:spcPct val="0"/>
        </a:spcAft>
        <a:defRPr sz="4400">
          <a:solidFill>
            <a:schemeClr val="tx2"/>
          </a:solidFill>
          <a:latin typeface="Verdana" pitchFamily="34" charset="0"/>
          <a:cs typeface="Angsana New" pitchFamily="18" charset="-34"/>
        </a:defRPr>
      </a:lvl5pPr>
      <a:lvl6pPr marL="457200" algn="ctr" rtl="0" fontAlgn="base">
        <a:spcBef>
          <a:spcPct val="0"/>
        </a:spcBef>
        <a:spcAft>
          <a:spcPct val="0"/>
        </a:spcAft>
        <a:defRPr sz="4400">
          <a:solidFill>
            <a:schemeClr val="tx2"/>
          </a:solidFill>
          <a:latin typeface="Verdana" pitchFamily="34" charset="0"/>
          <a:cs typeface="Angsana New" pitchFamily="18" charset="-34"/>
        </a:defRPr>
      </a:lvl6pPr>
      <a:lvl7pPr marL="914400" algn="ctr" rtl="0" fontAlgn="base">
        <a:spcBef>
          <a:spcPct val="0"/>
        </a:spcBef>
        <a:spcAft>
          <a:spcPct val="0"/>
        </a:spcAft>
        <a:defRPr sz="4400">
          <a:solidFill>
            <a:schemeClr val="tx2"/>
          </a:solidFill>
          <a:latin typeface="Verdana" pitchFamily="34" charset="0"/>
          <a:cs typeface="Angsana New" pitchFamily="18" charset="-34"/>
        </a:defRPr>
      </a:lvl7pPr>
      <a:lvl8pPr marL="1371600" algn="ctr" rtl="0" fontAlgn="base">
        <a:spcBef>
          <a:spcPct val="0"/>
        </a:spcBef>
        <a:spcAft>
          <a:spcPct val="0"/>
        </a:spcAft>
        <a:defRPr sz="4400">
          <a:solidFill>
            <a:schemeClr val="tx2"/>
          </a:solidFill>
          <a:latin typeface="Verdana" pitchFamily="34" charset="0"/>
          <a:cs typeface="Angsana New" pitchFamily="18" charset="-34"/>
        </a:defRPr>
      </a:lvl8pPr>
      <a:lvl9pPr marL="1828800" algn="ctr" rtl="0" fontAlgn="base">
        <a:spcBef>
          <a:spcPct val="0"/>
        </a:spcBef>
        <a:spcAft>
          <a:spcPct val="0"/>
        </a:spcAft>
        <a:defRPr sz="4400">
          <a:solidFill>
            <a:schemeClr val="tx2"/>
          </a:solidFill>
          <a:latin typeface="Verdana" pitchFamily="34" charset="0"/>
          <a:cs typeface="Angsana New" pitchFamily="18" charset="-34"/>
        </a:defRPr>
      </a:lvl9pPr>
    </p:titleStyle>
    <p:bodyStyle>
      <a:lvl1pPr marL="342900" indent="-342900" algn="l" rtl="0" eaLnBrk="0" fontAlgn="base" hangingPunct="0">
        <a:spcBef>
          <a:spcPct val="20000"/>
        </a:spcBef>
        <a:spcAft>
          <a:spcPct val="0"/>
        </a:spcAft>
        <a:buChar char="•"/>
        <a:defRPr sz="2000">
          <a:solidFill>
            <a:schemeClr val="tx1"/>
          </a:solidFill>
          <a:latin typeface="Comic Sans MS" panose="030F0702030302020204" pitchFamily="66" charset="0"/>
          <a:ea typeface="+mn-ea"/>
          <a:cs typeface="+mn-cs"/>
        </a:defRPr>
      </a:lvl1pPr>
      <a:lvl2pPr marL="742950" indent="-285750" algn="l" rtl="0" eaLnBrk="0" fontAlgn="base" hangingPunct="0">
        <a:spcBef>
          <a:spcPct val="20000"/>
        </a:spcBef>
        <a:spcAft>
          <a:spcPct val="0"/>
        </a:spcAft>
        <a:buChar char="–"/>
        <a:defRPr sz="2000">
          <a:solidFill>
            <a:schemeClr val="tx1"/>
          </a:solidFill>
          <a:latin typeface="Comic Sans MS" panose="030F0702030302020204" pitchFamily="66" charset="0"/>
          <a:cs typeface="+mn-cs"/>
        </a:defRPr>
      </a:lvl2pPr>
      <a:lvl3pPr marL="1143000" indent="-228600" algn="l" rtl="0" eaLnBrk="0" fontAlgn="base" hangingPunct="0">
        <a:spcBef>
          <a:spcPct val="20000"/>
        </a:spcBef>
        <a:spcAft>
          <a:spcPct val="0"/>
        </a:spcAft>
        <a:buChar char="•"/>
        <a:defRPr sz="2000">
          <a:solidFill>
            <a:schemeClr val="tx1"/>
          </a:solidFill>
          <a:latin typeface="Comic Sans MS" panose="030F0702030302020204" pitchFamily="66" charset="0"/>
          <a:cs typeface="+mn-cs"/>
        </a:defRPr>
      </a:lvl3pPr>
      <a:lvl4pPr marL="1600200" indent="-228600" algn="l" rtl="0" eaLnBrk="0" fontAlgn="base" hangingPunct="0">
        <a:spcBef>
          <a:spcPct val="20000"/>
        </a:spcBef>
        <a:spcAft>
          <a:spcPct val="0"/>
        </a:spcAft>
        <a:buChar char="–"/>
        <a:defRPr sz="2000">
          <a:solidFill>
            <a:schemeClr val="tx1"/>
          </a:solidFill>
          <a:latin typeface="Comic Sans MS" panose="030F0702030302020204" pitchFamily="66" charset="0"/>
          <a:cs typeface="+mn-cs"/>
        </a:defRPr>
      </a:lvl4pPr>
      <a:lvl5pPr marL="2057400" indent="-228600" algn="l" rtl="0" eaLnBrk="0" fontAlgn="base" hangingPunct="0">
        <a:spcBef>
          <a:spcPct val="20000"/>
        </a:spcBef>
        <a:spcAft>
          <a:spcPct val="0"/>
        </a:spcAft>
        <a:buChar char="»"/>
        <a:defRPr sz="2000">
          <a:solidFill>
            <a:schemeClr val="tx1"/>
          </a:solidFill>
          <a:latin typeface="Comic Sans MS" panose="030F0702030302020204" pitchFamily="66" charset="0"/>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0.xml"/><Relationship Id="rId1" Type="http://schemas.openxmlformats.org/officeDocument/2006/relationships/vmlDrawing" Target="../drawings/vmlDrawing5.vml"/><Relationship Id="rId5" Type="http://schemas.openxmlformats.org/officeDocument/2006/relationships/image" Target="../media/image9.wmf"/><Relationship Id="rId4" Type="http://schemas.openxmlformats.org/officeDocument/2006/relationships/oleObject" Target="../embeddings/oleObject5.bin"/></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0.xml"/><Relationship Id="rId7" Type="http://schemas.openxmlformats.org/officeDocument/2006/relationships/image" Target="../media/image12.png"/><Relationship Id="rId2" Type="http://schemas.openxmlformats.org/officeDocument/2006/relationships/slideLayout" Target="../slideLayouts/slideLayout31.xml"/><Relationship Id="rId1" Type="http://schemas.openxmlformats.org/officeDocument/2006/relationships/vmlDrawing" Target="../drawings/vmlDrawing6.vml"/><Relationship Id="rId6" Type="http://schemas.openxmlformats.org/officeDocument/2006/relationships/oleObject" Target="../embeddings/oleObject7.bin"/><Relationship Id="rId5" Type="http://schemas.openxmlformats.org/officeDocument/2006/relationships/image" Target="../media/image11.png"/><Relationship Id="rId4" Type="http://schemas.openxmlformats.org/officeDocument/2006/relationships/oleObject" Target="../embeddings/oleObject6.bin"/></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8" Type="http://schemas.openxmlformats.org/officeDocument/2006/relationships/oleObject" Target="../embeddings/oleObject10.bin"/><Relationship Id="rId13" Type="http://schemas.openxmlformats.org/officeDocument/2006/relationships/image" Target="../media/image19.wmf"/><Relationship Id="rId3" Type="http://schemas.openxmlformats.org/officeDocument/2006/relationships/notesSlide" Target="../notesSlides/notesSlide12.xml"/><Relationship Id="rId7" Type="http://schemas.openxmlformats.org/officeDocument/2006/relationships/image" Target="../media/image16.png"/><Relationship Id="rId12" Type="http://schemas.openxmlformats.org/officeDocument/2006/relationships/oleObject" Target="../embeddings/oleObject12.bin"/><Relationship Id="rId2" Type="http://schemas.openxmlformats.org/officeDocument/2006/relationships/slideLayout" Target="../slideLayouts/slideLayout31.xml"/><Relationship Id="rId1" Type="http://schemas.openxmlformats.org/officeDocument/2006/relationships/vmlDrawing" Target="../drawings/vmlDrawing7.vml"/><Relationship Id="rId6" Type="http://schemas.openxmlformats.org/officeDocument/2006/relationships/oleObject" Target="../embeddings/oleObject9.bin"/><Relationship Id="rId11" Type="http://schemas.openxmlformats.org/officeDocument/2006/relationships/image" Target="../media/image18.wmf"/><Relationship Id="rId5" Type="http://schemas.openxmlformats.org/officeDocument/2006/relationships/image" Target="../media/image15.wmf"/><Relationship Id="rId10" Type="http://schemas.openxmlformats.org/officeDocument/2006/relationships/oleObject" Target="../embeddings/oleObject11.bin"/><Relationship Id="rId4" Type="http://schemas.openxmlformats.org/officeDocument/2006/relationships/oleObject" Target="../embeddings/oleObject8.bin"/><Relationship Id="rId9" Type="http://schemas.openxmlformats.org/officeDocument/2006/relationships/image" Target="../media/image17.wmf"/></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slideLayout" Target="../slideLayouts/slideLayout26.xml"/><Relationship Id="rId1" Type="http://schemas.openxmlformats.org/officeDocument/2006/relationships/vmlDrawing" Target="../drawings/vmlDrawing8.vml"/><Relationship Id="rId5" Type="http://schemas.openxmlformats.org/officeDocument/2006/relationships/image" Target="../media/image19.wmf"/><Relationship Id="rId4" Type="http://schemas.openxmlformats.org/officeDocument/2006/relationships/oleObject" Target="../embeddings/oleObject13.bin"/></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3.xml"/><Relationship Id="rId7" Type="http://schemas.openxmlformats.org/officeDocument/2006/relationships/image" Target="../media/image22.wmf"/><Relationship Id="rId2" Type="http://schemas.openxmlformats.org/officeDocument/2006/relationships/slideLayout" Target="../slideLayouts/slideLayout31.xml"/><Relationship Id="rId1" Type="http://schemas.openxmlformats.org/officeDocument/2006/relationships/vmlDrawing" Target="../drawings/vmlDrawing9.vml"/><Relationship Id="rId6" Type="http://schemas.openxmlformats.org/officeDocument/2006/relationships/oleObject" Target="../embeddings/oleObject15.bin"/><Relationship Id="rId5" Type="http://schemas.openxmlformats.org/officeDocument/2006/relationships/image" Target="../media/image21.png"/><Relationship Id="rId4" Type="http://schemas.openxmlformats.org/officeDocument/2006/relationships/oleObject" Target="../embeddings/oleObject14.bin"/></Relationships>
</file>

<file path=ppt/slides/_rels/slide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23.wmf"/><Relationship Id="rId3" Type="http://schemas.openxmlformats.org/officeDocument/2006/relationships/notesSlide" Target="../notesSlides/notesSlide14.xml"/><Relationship Id="rId7" Type="http://schemas.openxmlformats.org/officeDocument/2006/relationships/oleObject" Target="../embeddings/oleObject16.bin"/><Relationship Id="rId2" Type="http://schemas.openxmlformats.org/officeDocument/2006/relationships/slideLayout" Target="../slideLayouts/slideLayout30.xml"/><Relationship Id="rId1" Type="http://schemas.openxmlformats.org/officeDocument/2006/relationships/vmlDrawing" Target="../drawings/vmlDrawing10.vml"/><Relationship Id="rId6" Type="http://schemas.openxmlformats.org/officeDocument/2006/relationships/image" Target="../media/image26.png"/><Relationship Id="rId5" Type="http://schemas.openxmlformats.org/officeDocument/2006/relationships/image" Target="../media/image25.jpeg"/><Relationship Id="rId4" Type="http://schemas.openxmlformats.org/officeDocument/2006/relationships/image" Target="../media/image24.jpeg"/></Relationships>
</file>

<file path=ppt/slides/_rels/slide21.xml.rels><?xml version="1.0" encoding="UTF-8" standalone="yes"?>
<Relationships xmlns="http://schemas.openxmlformats.org/package/2006/relationships"><Relationship Id="rId8" Type="http://schemas.openxmlformats.org/officeDocument/2006/relationships/oleObject" Target="../embeddings/oleObject19.bin"/><Relationship Id="rId3" Type="http://schemas.openxmlformats.org/officeDocument/2006/relationships/notesSlide" Target="../notesSlides/notesSlide15.xml"/><Relationship Id="rId7" Type="http://schemas.openxmlformats.org/officeDocument/2006/relationships/image" Target="../media/image28.png"/><Relationship Id="rId2" Type="http://schemas.openxmlformats.org/officeDocument/2006/relationships/slideLayout" Target="../slideLayouts/slideLayout31.xml"/><Relationship Id="rId1" Type="http://schemas.openxmlformats.org/officeDocument/2006/relationships/vmlDrawing" Target="../drawings/vmlDrawing11.vml"/><Relationship Id="rId6" Type="http://schemas.openxmlformats.org/officeDocument/2006/relationships/oleObject" Target="../embeddings/oleObject18.bin"/><Relationship Id="rId11" Type="http://schemas.openxmlformats.org/officeDocument/2006/relationships/image" Target="../media/image29.wmf"/><Relationship Id="rId5" Type="http://schemas.openxmlformats.org/officeDocument/2006/relationships/image" Target="../media/image27.png"/><Relationship Id="rId10" Type="http://schemas.openxmlformats.org/officeDocument/2006/relationships/oleObject" Target="../embeddings/oleObject20.bin"/><Relationship Id="rId4" Type="http://schemas.openxmlformats.org/officeDocument/2006/relationships/oleObject" Target="../embeddings/oleObject17.bin"/><Relationship Id="rId9" Type="http://schemas.openxmlformats.org/officeDocument/2006/relationships/image" Target="../media/image21.png"/></Relationships>
</file>

<file path=ppt/slides/_rels/slide22.xml.rels><?xml version="1.0" encoding="UTF-8" standalone="yes"?>
<Relationships xmlns="http://schemas.openxmlformats.org/package/2006/relationships"><Relationship Id="rId8" Type="http://schemas.openxmlformats.org/officeDocument/2006/relationships/oleObject" Target="../embeddings/oleObject23.bin"/><Relationship Id="rId3" Type="http://schemas.openxmlformats.org/officeDocument/2006/relationships/notesSlide" Target="../notesSlides/notesSlide16.xml"/><Relationship Id="rId7" Type="http://schemas.openxmlformats.org/officeDocument/2006/relationships/image" Target="../media/image31.wmf"/><Relationship Id="rId12" Type="http://schemas.openxmlformats.org/officeDocument/2006/relationships/image" Target="../media/image34.emf"/><Relationship Id="rId2" Type="http://schemas.openxmlformats.org/officeDocument/2006/relationships/slideLayout" Target="../slideLayouts/slideLayout31.xml"/><Relationship Id="rId1" Type="http://schemas.openxmlformats.org/officeDocument/2006/relationships/vmlDrawing" Target="../drawings/vmlDrawing12.vml"/><Relationship Id="rId6" Type="http://schemas.openxmlformats.org/officeDocument/2006/relationships/oleObject" Target="../embeddings/oleObject22.bin"/><Relationship Id="rId11" Type="http://schemas.openxmlformats.org/officeDocument/2006/relationships/image" Target="../media/image33.wmf"/><Relationship Id="rId5" Type="http://schemas.openxmlformats.org/officeDocument/2006/relationships/image" Target="../media/image30.png"/><Relationship Id="rId10" Type="http://schemas.openxmlformats.org/officeDocument/2006/relationships/oleObject" Target="../embeddings/oleObject24.bin"/><Relationship Id="rId4" Type="http://schemas.openxmlformats.org/officeDocument/2006/relationships/oleObject" Target="../embeddings/oleObject21.bin"/><Relationship Id="rId9" Type="http://schemas.openxmlformats.org/officeDocument/2006/relationships/image" Target="../media/image32.wmf"/></Relationships>
</file>

<file path=ppt/slides/_rels/slide23.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notesSlide" Target="../notesSlides/notesSlide17.xml"/><Relationship Id="rId7" Type="http://schemas.openxmlformats.org/officeDocument/2006/relationships/oleObject" Target="../embeddings/oleObject26.bin"/><Relationship Id="rId2" Type="http://schemas.openxmlformats.org/officeDocument/2006/relationships/slideLayout" Target="../slideLayouts/slideLayout36.xml"/><Relationship Id="rId1" Type="http://schemas.openxmlformats.org/officeDocument/2006/relationships/vmlDrawing" Target="../drawings/vmlDrawing13.vml"/><Relationship Id="rId6" Type="http://schemas.openxmlformats.org/officeDocument/2006/relationships/image" Target="../media/image35.wmf"/><Relationship Id="rId5" Type="http://schemas.openxmlformats.org/officeDocument/2006/relationships/oleObject" Target="../embeddings/oleObject25.bin"/><Relationship Id="rId4" Type="http://schemas.openxmlformats.org/officeDocument/2006/relationships/image" Target="../media/image37.png"/></Relationships>
</file>

<file path=ppt/slides/_rels/slide24.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36.xml"/><Relationship Id="rId1" Type="http://schemas.openxmlformats.org/officeDocument/2006/relationships/vmlDrawing" Target="../drawings/vmlDrawing14.vml"/><Relationship Id="rId4" Type="http://schemas.openxmlformats.org/officeDocument/2006/relationships/image" Target="../media/image36.png"/></Relationships>
</file>

<file path=ppt/slides/_rels/slide25.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18.xml"/><Relationship Id="rId1" Type="http://schemas.openxmlformats.org/officeDocument/2006/relationships/slideLayout" Target="../slideLayouts/slideLayout30.xml"/><Relationship Id="rId5" Type="http://schemas.openxmlformats.org/officeDocument/2006/relationships/image" Target="../media/image26.png"/><Relationship Id="rId4" Type="http://schemas.openxmlformats.org/officeDocument/2006/relationships/image" Target="../media/image39.jpeg"/></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30.xml"/><Relationship Id="rId5" Type="http://schemas.openxmlformats.org/officeDocument/2006/relationships/image" Target="../media/image41.jpeg"/><Relationship Id="rId4" Type="http://schemas.openxmlformats.org/officeDocument/2006/relationships/image" Target="../media/image40.jpeg"/></Relationships>
</file>

<file path=ppt/slides/_rels/slide27.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48.xml"/><Relationship Id="rId1" Type="http://schemas.openxmlformats.org/officeDocument/2006/relationships/vmlDrawing" Target="../drawings/vmlDrawing15.vml"/><Relationship Id="rId6" Type="http://schemas.openxmlformats.org/officeDocument/2006/relationships/image" Target="../media/image43.emf"/><Relationship Id="rId5" Type="http://schemas.openxmlformats.org/officeDocument/2006/relationships/oleObject" Target="../embeddings/oleObject29.bin"/><Relationship Id="rId4" Type="http://schemas.openxmlformats.org/officeDocument/2006/relationships/image" Target="../media/image42.em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29.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oleObject" Target="../embeddings/oleObject30.bin"/><Relationship Id="rId7" Type="http://schemas.openxmlformats.org/officeDocument/2006/relationships/oleObject" Target="../embeddings/oleObject32.bin"/><Relationship Id="rId2" Type="http://schemas.openxmlformats.org/officeDocument/2006/relationships/slideLayout" Target="../slideLayouts/slideLayout49.xml"/><Relationship Id="rId1" Type="http://schemas.openxmlformats.org/officeDocument/2006/relationships/vmlDrawing" Target="../drawings/vmlDrawing16.vml"/><Relationship Id="rId6" Type="http://schemas.openxmlformats.org/officeDocument/2006/relationships/image" Target="../media/image45.wmf"/><Relationship Id="rId5" Type="http://schemas.openxmlformats.org/officeDocument/2006/relationships/oleObject" Target="../embeddings/oleObject31.bin"/><Relationship Id="rId4" Type="http://schemas.openxmlformats.org/officeDocument/2006/relationships/image" Target="../media/image44.emf"/></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5.png"/><Relationship Id="rId4" Type="http://schemas.openxmlformats.org/officeDocument/2006/relationships/oleObject" Target="../embeddings/oleObject1.bin"/></Relationships>
</file>

<file path=ppt/slides/_rels/slide30.xml.rels><?xml version="1.0" encoding="UTF-8" standalone="yes"?>
<Relationships xmlns="http://schemas.openxmlformats.org/package/2006/relationships"><Relationship Id="rId3" Type="http://schemas.openxmlformats.org/officeDocument/2006/relationships/oleObject" Target="../embeddings/oleObject33.bin"/><Relationship Id="rId2" Type="http://schemas.openxmlformats.org/officeDocument/2006/relationships/slideLayout" Target="../slideLayouts/slideLayout49.xml"/><Relationship Id="rId1" Type="http://schemas.openxmlformats.org/officeDocument/2006/relationships/vmlDrawing" Target="../drawings/vmlDrawing17.vml"/><Relationship Id="rId6" Type="http://schemas.openxmlformats.org/officeDocument/2006/relationships/image" Target="../media/image47.wmf"/><Relationship Id="rId5" Type="http://schemas.openxmlformats.org/officeDocument/2006/relationships/oleObject" Target="../embeddings/oleObject34.bin"/><Relationship Id="rId4" Type="http://schemas.openxmlformats.org/officeDocument/2006/relationships/image" Target="../media/image46.emf"/></Relationships>
</file>

<file path=ppt/slides/_rels/slide31.xml.rels><?xml version="1.0" encoding="UTF-8" standalone="yes"?>
<Relationships xmlns="http://schemas.openxmlformats.org/package/2006/relationships"><Relationship Id="rId3" Type="http://schemas.openxmlformats.org/officeDocument/2006/relationships/oleObject" Target="../embeddings/oleObject35.bin"/><Relationship Id="rId2" Type="http://schemas.openxmlformats.org/officeDocument/2006/relationships/slideLayout" Target="../slideLayouts/slideLayout49.xml"/><Relationship Id="rId1" Type="http://schemas.openxmlformats.org/officeDocument/2006/relationships/vmlDrawing" Target="../drawings/vmlDrawing18.vml"/><Relationship Id="rId6" Type="http://schemas.openxmlformats.org/officeDocument/2006/relationships/image" Target="../media/image47.wmf"/><Relationship Id="rId5" Type="http://schemas.openxmlformats.org/officeDocument/2006/relationships/oleObject" Target="../embeddings/oleObject36.bin"/><Relationship Id="rId4" Type="http://schemas.openxmlformats.org/officeDocument/2006/relationships/image" Target="../media/image42.emf"/></Relationships>
</file>

<file path=ppt/slides/_rels/slide32.xml.rels><?xml version="1.0" encoding="UTF-8" standalone="yes"?>
<Relationships xmlns="http://schemas.openxmlformats.org/package/2006/relationships"><Relationship Id="rId8" Type="http://schemas.openxmlformats.org/officeDocument/2006/relationships/image" Target="../media/image50.emf"/><Relationship Id="rId3" Type="http://schemas.openxmlformats.org/officeDocument/2006/relationships/oleObject" Target="../embeddings/oleObject37.bin"/><Relationship Id="rId7" Type="http://schemas.openxmlformats.org/officeDocument/2006/relationships/oleObject" Target="../embeddings/oleObject39.bin"/><Relationship Id="rId2" Type="http://schemas.openxmlformats.org/officeDocument/2006/relationships/slideLayout" Target="../slideLayouts/slideLayout49.xml"/><Relationship Id="rId1" Type="http://schemas.openxmlformats.org/officeDocument/2006/relationships/vmlDrawing" Target="../drawings/vmlDrawing19.vml"/><Relationship Id="rId6" Type="http://schemas.openxmlformats.org/officeDocument/2006/relationships/image" Target="../media/image49.wmf"/><Relationship Id="rId5" Type="http://schemas.openxmlformats.org/officeDocument/2006/relationships/oleObject" Target="../embeddings/oleObject38.bin"/><Relationship Id="rId4" Type="http://schemas.openxmlformats.org/officeDocument/2006/relationships/image" Target="../media/image48.wmf"/></Relationships>
</file>

<file path=ppt/slides/_rels/slide3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49.xml"/></Relationships>
</file>

<file path=ppt/slides/_rels/slide34.xml.rels><?xml version="1.0" encoding="UTF-8" standalone="yes"?>
<Relationships xmlns="http://schemas.openxmlformats.org/package/2006/relationships"><Relationship Id="rId8" Type="http://schemas.openxmlformats.org/officeDocument/2006/relationships/image" Target="../media/image54.wmf"/><Relationship Id="rId3" Type="http://schemas.openxmlformats.org/officeDocument/2006/relationships/oleObject" Target="../embeddings/oleObject40.bin"/><Relationship Id="rId7" Type="http://schemas.openxmlformats.org/officeDocument/2006/relationships/oleObject" Target="../embeddings/oleObject42.bin"/><Relationship Id="rId2" Type="http://schemas.openxmlformats.org/officeDocument/2006/relationships/slideLayout" Target="../slideLayouts/slideLayout49.xml"/><Relationship Id="rId1" Type="http://schemas.openxmlformats.org/officeDocument/2006/relationships/vmlDrawing" Target="../drawings/vmlDrawing20.vml"/><Relationship Id="rId6" Type="http://schemas.openxmlformats.org/officeDocument/2006/relationships/image" Target="../media/image53.wmf"/><Relationship Id="rId5" Type="http://schemas.openxmlformats.org/officeDocument/2006/relationships/oleObject" Target="../embeddings/oleObject41.bin"/><Relationship Id="rId10" Type="http://schemas.openxmlformats.org/officeDocument/2006/relationships/image" Target="../media/image55.emf"/><Relationship Id="rId4" Type="http://schemas.openxmlformats.org/officeDocument/2006/relationships/image" Target="../media/image52.wmf"/><Relationship Id="rId9" Type="http://schemas.openxmlformats.org/officeDocument/2006/relationships/oleObject" Target="../embeddings/oleObject43.bin"/></Relationships>
</file>

<file path=ppt/slides/_rels/slide35.xml.rels><?xml version="1.0" encoding="UTF-8" standalone="yes"?>
<Relationships xmlns="http://schemas.openxmlformats.org/package/2006/relationships"><Relationship Id="rId8" Type="http://schemas.openxmlformats.org/officeDocument/2006/relationships/image" Target="../media/image58.wmf"/><Relationship Id="rId3" Type="http://schemas.openxmlformats.org/officeDocument/2006/relationships/oleObject" Target="../embeddings/oleObject44.bin"/><Relationship Id="rId7" Type="http://schemas.openxmlformats.org/officeDocument/2006/relationships/oleObject" Target="../embeddings/oleObject46.bin"/><Relationship Id="rId2" Type="http://schemas.openxmlformats.org/officeDocument/2006/relationships/slideLayout" Target="../slideLayouts/slideLayout49.xml"/><Relationship Id="rId1" Type="http://schemas.openxmlformats.org/officeDocument/2006/relationships/vmlDrawing" Target="../drawings/vmlDrawing21.vml"/><Relationship Id="rId6" Type="http://schemas.openxmlformats.org/officeDocument/2006/relationships/image" Target="../media/image57.wmf"/><Relationship Id="rId5" Type="http://schemas.openxmlformats.org/officeDocument/2006/relationships/oleObject" Target="../embeddings/oleObject45.bin"/><Relationship Id="rId10" Type="http://schemas.openxmlformats.org/officeDocument/2006/relationships/image" Target="../media/image59.wmf"/><Relationship Id="rId4" Type="http://schemas.openxmlformats.org/officeDocument/2006/relationships/image" Target="../media/image56.emf"/><Relationship Id="rId9" Type="http://schemas.openxmlformats.org/officeDocument/2006/relationships/oleObject" Target="../embeddings/oleObject47.bin"/></Relationships>
</file>

<file path=ppt/slides/_rels/slide36.xml.rels><?xml version="1.0" encoding="UTF-8" standalone="yes"?>
<Relationships xmlns="http://schemas.openxmlformats.org/package/2006/relationships"><Relationship Id="rId8" Type="http://schemas.openxmlformats.org/officeDocument/2006/relationships/image" Target="../media/image62.wmf"/><Relationship Id="rId3" Type="http://schemas.openxmlformats.org/officeDocument/2006/relationships/oleObject" Target="../embeddings/oleObject48.bin"/><Relationship Id="rId7" Type="http://schemas.openxmlformats.org/officeDocument/2006/relationships/oleObject" Target="../embeddings/oleObject50.bin"/><Relationship Id="rId2" Type="http://schemas.openxmlformats.org/officeDocument/2006/relationships/slideLayout" Target="../slideLayouts/slideLayout49.xml"/><Relationship Id="rId1" Type="http://schemas.openxmlformats.org/officeDocument/2006/relationships/vmlDrawing" Target="../drawings/vmlDrawing22.vml"/><Relationship Id="rId6" Type="http://schemas.openxmlformats.org/officeDocument/2006/relationships/image" Target="../media/image61.wmf"/><Relationship Id="rId5" Type="http://schemas.openxmlformats.org/officeDocument/2006/relationships/oleObject" Target="../embeddings/oleObject49.bin"/><Relationship Id="rId4" Type="http://schemas.openxmlformats.org/officeDocument/2006/relationships/image" Target="../media/image60.emf"/></Relationships>
</file>

<file path=ppt/slides/_rels/slide37.xml.rels><?xml version="1.0" encoding="UTF-8" standalone="yes"?>
<Relationships xmlns="http://schemas.openxmlformats.org/package/2006/relationships"><Relationship Id="rId3" Type="http://schemas.openxmlformats.org/officeDocument/2006/relationships/oleObject" Target="../embeddings/oleObject51.bin"/><Relationship Id="rId2" Type="http://schemas.openxmlformats.org/officeDocument/2006/relationships/slideLayout" Target="../slideLayouts/slideLayout49.xml"/><Relationship Id="rId1" Type="http://schemas.openxmlformats.org/officeDocument/2006/relationships/vmlDrawing" Target="../drawings/vmlDrawing23.vml"/><Relationship Id="rId6" Type="http://schemas.openxmlformats.org/officeDocument/2006/relationships/image" Target="../media/image60.emf"/><Relationship Id="rId5" Type="http://schemas.openxmlformats.org/officeDocument/2006/relationships/oleObject" Target="../embeddings/oleObject52.bin"/><Relationship Id="rId4" Type="http://schemas.openxmlformats.org/officeDocument/2006/relationships/image" Target="../media/image63.emf"/></Relationships>
</file>

<file path=ppt/slides/_rels/slide38.xml.rels><?xml version="1.0" encoding="UTF-8" standalone="yes"?>
<Relationships xmlns="http://schemas.openxmlformats.org/package/2006/relationships"><Relationship Id="rId3" Type="http://schemas.openxmlformats.org/officeDocument/2006/relationships/oleObject" Target="../embeddings/oleObject53.bin"/><Relationship Id="rId2" Type="http://schemas.openxmlformats.org/officeDocument/2006/relationships/slideLayout" Target="../slideLayouts/slideLayout49.xml"/><Relationship Id="rId1" Type="http://schemas.openxmlformats.org/officeDocument/2006/relationships/vmlDrawing" Target="../drawings/vmlDrawing24.vml"/><Relationship Id="rId4" Type="http://schemas.openxmlformats.org/officeDocument/2006/relationships/image" Target="../media/image43.emf"/></Relationships>
</file>

<file path=ppt/slides/_rels/slide39.xml.rels><?xml version="1.0" encoding="UTF-8" standalone="yes"?>
<Relationships xmlns="http://schemas.openxmlformats.org/package/2006/relationships"><Relationship Id="rId8" Type="http://schemas.openxmlformats.org/officeDocument/2006/relationships/image" Target="../media/image65.wmf"/><Relationship Id="rId3" Type="http://schemas.openxmlformats.org/officeDocument/2006/relationships/oleObject" Target="../embeddings/oleObject54.bin"/><Relationship Id="rId7" Type="http://schemas.openxmlformats.org/officeDocument/2006/relationships/oleObject" Target="../embeddings/oleObject56.bin"/><Relationship Id="rId2" Type="http://schemas.openxmlformats.org/officeDocument/2006/relationships/slideLayout" Target="../slideLayouts/slideLayout49.xml"/><Relationship Id="rId1" Type="http://schemas.openxmlformats.org/officeDocument/2006/relationships/vmlDrawing" Target="../drawings/vmlDrawing25.vml"/><Relationship Id="rId6" Type="http://schemas.openxmlformats.org/officeDocument/2006/relationships/image" Target="../media/image64.wmf"/><Relationship Id="rId5" Type="http://schemas.openxmlformats.org/officeDocument/2006/relationships/oleObject" Target="../embeddings/oleObject55.bin"/><Relationship Id="rId4" Type="http://schemas.openxmlformats.org/officeDocument/2006/relationships/image" Target="../media/image43.emf"/></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5.png"/><Relationship Id="rId4" Type="http://schemas.openxmlformats.org/officeDocument/2006/relationships/oleObject" Target="../embeddings/oleObject2.bin"/></Relationships>
</file>

<file path=ppt/slides/_rels/slide40.xml.rels><?xml version="1.0" encoding="UTF-8" standalone="yes"?>
<Relationships xmlns="http://schemas.openxmlformats.org/package/2006/relationships"><Relationship Id="rId8" Type="http://schemas.openxmlformats.org/officeDocument/2006/relationships/image" Target="../media/image68.wmf"/><Relationship Id="rId3" Type="http://schemas.openxmlformats.org/officeDocument/2006/relationships/oleObject" Target="../embeddings/oleObject57.bin"/><Relationship Id="rId7" Type="http://schemas.openxmlformats.org/officeDocument/2006/relationships/oleObject" Target="../embeddings/oleObject59.bin"/><Relationship Id="rId12" Type="http://schemas.openxmlformats.org/officeDocument/2006/relationships/image" Target="../media/image70.wmf"/><Relationship Id="rId2" Type="http://schemas.openxmlformats.org/officeDocument/2006/relationships/slideLayout" Target="../slideLayouts/slideLayout49.xml"/><Relationship Id="rId1" Type="http://schemas.openxmlformats.org/officeDocument/2006/relationships/vmlDrawing" Target="../drawings/vmlDrawing26.vml"/><Relationship Id="rId6" Type="http://schemas.openxmlformats.org/officeDocument/2006/relationships/image" Target="../media/image67.wmf"/><Relationship Id="rId11" Type="http://schemas.openxmlformats.org/officeDocument/2006/relationships/oleObject" Target="../embeddings/oleObject61.bin"/><Relationship Id="rId5" Type="http://schemas.openxmlformats.org/officeDocument/2006/relationships/oleObject" Target="../embeddings/oleObject58.bin"/><Relationship Id="rId10" Type="http://schemas.openxmlformats.org/officeDocument/2006/relationships/image" Target="../media/image69.wmf"/><Relationship Id="rId4" Type="http://schemas.openxmlformats.org/officeDocument/2006/relationships/image" Target="../media/image66.emf"/><Relationship Id="rId9" Type="http://schemas.openxmlformats.org/officeDocument/2006/relationships/oleObject" Target="../embeddings/oleObject60.bin"/></Relationships>
</file>

<file path=ppt/slides/_rels/slide41.xml.rels><?xml version="1.0" encoding="UTF-8" standalone="yes"?>
<Relationships xmlns="http://schemas.openxmlformats.org/package/2006/relationships"><Relationship Id="rId8" Type="http://schemas.openxmlformats.org/officeDocument/2006/relationships/image" Target="../media/image73.wmf"/><Relationship Id="rId3" Type="http://schemas.openxmlformats.org/officeDocument/2006/relationships/oleObject" Target="../embeddings/oleObject62.bin"/><Relationship Id="rId7" Type="http://schemas.openxmlformats.org/officeDocument/2006/relationships/oleObject" Target="../embeddings/oleObject64.bin"/><Relationship Id="rId12" Type="http://schemas.openxmlformats.org/officeDocument/2006/relationships/image" Target="../media/image75.wmf"/><Relationship Id="rId2" Type="http://schemas.openxmlformats.org/officeDocument/2006/relationships/slideLayout" Target="../slideLayouts/slideLayout49.xml"/><Relationship Id="rId1" Type="http://schemas.openxmlformats.org/officeDocument/2006/relationships/vmlDrawing" Target="../drawings/vmlDrawing27.vml"/><Relationship Id="rId6" Type="http://schemas.openxmlformats.org/officeDocument/2006/relationships/image" Target="../media/image72.wmf"/><Relationship Id="rId11" Type="http://schemas.openxmlformats.org/officeDocument/2006/relationships/oleObject" Target="../embeddings/oleObject66.bin"/><Relationship Id="rId5" Type="http://schemas.openxmlformats.org/officeDocument/2006/relationships/oleObject" Target="../embeddings/oleObject63.bin"/><Relationship Id="rId10" Type="http://schemas.openxmlformats.org/officeDocument/2006/relationships/image" Target="../media/image74.wmf"/><Relationship Id="rId4" Type="http://schemas.openxmlformats.org/officeDocument/2006/relationships/image" Target="../media/image71.emf"/><Relationship Id="rId9" Type="http://schemas.openxmlformats.org/officeDocument/2006/relationships/oleObject" Target="../embeddings/oleObject65.bin"/></Relationships>
</file>

<file path=ppt/slides/_rels/slide42.xml.rels><?xml version="1.0" encoding="UTF-8" standalone="yes"?>
<Relationships xmlns="http://schemas.openxmlformats.org/package/2006/relationships"><Relationship Id="rId8" Type="http://schemas.openxmlformats.org/officeDocument/2006/relationships/image" Target="../media/image77.wmf"/><Relationship Id="rId3" Type="http://schemas.openxmlformats.org/officeDocument/2006/relationships/oleObject" Target="../embeddings/oleObject67.bin"/><Relationship Id="rId7" Type="http://schemas.openxmlformats.org/officeDocument/2006/relationships/oleObject" Target="../embeddings/oleObject69.bin"/><Relationship Id="rId2" Type="http://schemas.openxmlformats.org/officeDocument/2006/relationships/slideLayout" Target="../slideLayouts/slideLayout49.xml"/><Relationship Id="rId1" Type="http://schemas.openxmlformats.org/officeDocument/2006/relationships/vmlDrawing" Target="../drawings/vmlDrawing28.vml"/><Relationship Id="rId6" Type="http://schemas.openxmlformats.org/officeDocument/2006/relationships/image" Target="../media/image76.wmf"/><Relationship Id="rId5" Type="http://schemas.openxmlformats.org/officeDocument/2006/relationships/oleObject" Target="../embeddings/oleObject68.bin"/><Relationship Id="rId10" Type="http://schemas.openxmlformats.org/officeDocument/2006/relationships/image" Target="../media/image78.wmf"/><Relationship Id="rId4" Type="http://schemas.openxmlformats.org/officeDocument/2006/relationships/image" Target="../media/image71.emf"/><Relationship Id="rId9" Type="http://schemas.openxmlformats.org/officeDocument/2006/relationships/oleObject" Target="../embeddings/oleObject70.bin"/></Relationships>
</file>

<file path=ppt/slides/_rels/slide43.xml.rels><?xml version="1.0" encoding="UTF-8" standalone="yes"?>
<Relationships xmlns="http://schemas.openxmlformats.org/package/2006/relationships"><Relationship Id="rId3" Type="http://schemas.openxmlformats.org/officeDocument/2006/relationships/oleObject" Target="../embeddings/oleObject71.bin"/><Relationship Id="rId2" Type="http://schemas.openxmlformats.org/officeDocument/2006/relationships/slideLayout" Target="../slideLayouts/slideLayout49.xml"/><Relationship Id="rId1" Type="http://schemas.openxmlformats.org/officeDocument/2006/relationships/vmlDrawing" Target="../drawings/vmlDrawing29.vml"/><Relationship Id="rId4" Type="http://schemas.openxmlformats.org/officeDocument/2006/relationships/image" Target="../media/image79.wmf"/></Relationships>
</file>

<file path=ppt/slides/_rels/slide44.xml.rels><?xml version="1.0" encoding="UTF-8" standalone="yes"?>
<Relationships xmlns="http://schemas.openxmlformats.org/package/2006/relationships"><Relationship Id="rId8" Type="http://schemas.openxmlformats.org/officeDocument/2006/relationships/image" Target="../media/image82.wmf"/><Relationship Id="rId3" Type="http://schemas.openxmlformats.org/officeDocument/2006/relationships/oleObject" Target="../embeddings/oleObject72.bin"/><Relationship Id="rId7" Type="http://schemas.openxmlformats.org/officeDocument/2006/relationships/oleObject" Target="../embeddings/oleObject74.bin"/><Relationship Id="rId12" Type="http://schemas.openxmlformats.org/officeDocument/2006/relationships/image" Target="../media/image84.wmf"/><Relationship Id="rId2" Type="http://schemas.openxmlformats.org/officeDocument/2006/relationships/slideLayout" Target="../slideLayouts/slideLayout49.xml"/><Relationship Id="rId1" Type="http://schemas.openxmlformats.org/officeDocument/2006/relationships/vmlDrawing" Target="../drawings/vmlDrawing30.vml"/><Relationship Id="rId6" Type="http://schemas.openxmlformats.org/officeDocument/2006/relationships/image" Target="../media/image81.wmf"/><Relationship Id="rId11" Type="http://schemas.openxmlformats.org/officeDocument/2006/relationships/oleObject" Target="../embeddings/oleObject76.bin"/><Relationship Id="rId5" Type="http://schemas.openxmlformats.org/officeDocument/2006/relationships/oleObject" Target="../embeddings/oleObject73.bin"/><Relationship Id="rId10" Type="http://schemas.openxmlformats.org/officeDocument/2006/relationships/image" Target="../media/image83.wmf"/><Relationship Id="rId4" Type="http://schemas.openxmlformats.org/officeDocument/2006/relationships/image" Target="../media/image80.wmf"/><Relationship Id="rId9" Type="http://schemas.openxmlformats.org/officeDocument/2006/relationships/oleObject" Target="../embeddings/oleObject75.bin"/></Relationships>
</file>

<file path=ppt/slides/_rels/slide45.xml.rels><?xml version="1.0" encoding="UTF-8" standalone="yes"?>
<Relationships xmlns="http://schemas.openxmlformats.org/package/2006/relationships"><Relationship Id="rId3" Type="http://schemas.openxmlformats.org/officeDocument/2006/relationships/oleObject" Target="../embeddings/oleObject77.bin"/><Relationship Id="rId2" Type="http://schemas.openxmlformats.org/officeDocument/2006/relationships/slideLayout" Target="../slideLayouts/slideLayout49.xml"/><Relationship Id="rId1" Type="http://schemas.openxmlformats.org/officeDocument/2006/relationships/vmlDrawing" Target="../drawings/vmlDrawing31.vml"/><Relationship Id="rId6" Type="http://schemas.openxmlformats.org/officeDocument/2006/relationships/image" Target="../media/image86.wmf"/><Relationship Id="rId5" Type="http://schemas.openxmlformats.org/officeDocument/2006/relationships/oleObject" Target="../embeddings/oleObject78.bin"/><Relationship Id="rId4" Type="http://schemas.openxmlformats.org/officeDocument/2006/relationships/image" Target="../media/image85.wmf"/></Relationships>
</file>

<file path=ppt/slides/_rels/slide46.xml.rels><?xml version="1.0" encoding="UTF-8" standalone="yes"?>
<Relationships xmlns="http://schemas.openxmlformats.org/package/2006/relationships"><Relationship Id="rId8" Type="http://schemas.openxmlformats.org/officeDocument/2006/relationships/image" Target="../media/image89.wmf"/><Relationship Id="rId3" Type="http://schemas.openxmlformats.org/officeDocument/2006/relationships/oleObject" Target="../embeddings/oleObject79.bin"/><Relationship Id="rId7" Type="http://schemas.openxmlformats.org/officeDocument/2006/relationships/oleObject" Target="../embeddings/oleObject81.bin"/><Relationship Id="rId2" Type="http://schemas.openxmlformats.org/officeDocument/2006/relationships/slideLayout" Target="../slideLayouts/slideLayout49.xml"/><Relationship Id="rId1" Type="http://schemas.openxmlformats.org/officeDocument/2006/relationships/vmlDrawing" Target="../drawings/vmlDrawing32.vml"/><Relationship Id="rId6" Type="http://schemas.openxmlformats.org/officeDocument/2006/relationships/image" Target="../media/image88.wmf"/><Relationship Id="rId5" Type="http://schemas.openxmlformats.org/officeDocument/2006/relationships/oleObject" Target="../embeddings/oleObject80.bin"/><Relationship Id="rId4" Type="http://schemas.openxmlformats.org/officeDocument/2006/relationships/image" Target="../media/image87.emf"/></Relationships>
</file>

<file path=ppt/slides/_rels/slide47.xml.rels><?xml version="1.0" encoding="UTF-8" standalone="yes"?>
<Relationships xmlns="http://schemas.openxmlformats.org/package/2006/relationships"><Relationship Id="rId3" Type="http://schemas.openxmlformats.org/officeDocument/2006/relationships/oleObject" Target="../embeddings/oleObject82.bin"/><Relationship Id="rId2" Type="http://schemas.openxmlformats.org/officeDocument/2006/relationships/slideLayout" Target="../slideLayouts/slideLayout49.xml"/><Relationship Id="rId1" Type="http://schemas.openxmlformats.org/officeDocument/2006/relationships/vmlDrawing" Target="../drawings/vmlDrawing33.vml"/><Relationship Id="rId4" Type="http://schemas.openxmlformats.org/officeDocument/2006/relationships/image" Target="../media/image66.emf"/></Relationships>
</file>

<file path=ppt/slides/_rels/slide48.xml.rels><?xml version="1.0" encoding="UTF-8" standalone="yes"?>
<Relationships xmlns="http://schemas.openxmlformats.org/package/2006/relationships"><Relationship Id="rId8" Type="http://schemas.openxmlformats.org/officeDocument/2006/relationships/image" Target="../media/image91.wmf"/><Relationship Id="rId3" Type="http://schemas.openxmlformats.org/officeDocument/2006/relationships/oleObject" Target="../embeddings/oleObject83.bin"/><Relationship Id="rId7" Type="http://schemas.openxmlformats.org/officeDocument/2006/relationships/oleObject" Target="../embeddings/oleObject85.bin"/><Relationship Id="rId2" Type="http://schemas.openxmlformats.org/officeDocument/2006/relationships/slideLayout" Target="../slideLayouts/slideLayout49.xml"/><Relationship Id="rId1" Type="http://schemas.openxmlformats.org/officeDocument/2006/relationships/vmlDrawing" Target="../drawings/vmlDrawing34.vml"/><Relationship Id="rId6" Type="http://schemas.openxmlformats.org/officeDocument/2006/relationships/image" Target="../media/image90.wmf"/><Relationship Id="rId5" Type="http://schemas.openxmlformats.org/officeDocument/2006/relationships/oleObject" Target="../embeddings/oleObject84.bin"/><Relationship Id="rId4" Type="http://schemas.openxmlformats.org/officeDocument/2006/relationships/image" Target="../media/image66.emf"/></Relationships>
</file>

<file path=ppt/slides/_rels/slide49.xml.rels><?xml version="1.0" encoding="UTF-8" standalone="yes"?>
<Relationships xmlns="http://schemas.openxmlformats.org/package/2006/relationships"><Relationship Id="rId8" Type="http://schemas.openxmlformats.org/officeDocument/2006/relationships/image" Target="../media/image94.wmf"/><Relationship Id="rId13" Type="http://schemas.openxmlformats.org/officeDocument/2006/relationships/oleObject" Target="../embeddings/oleObject91.bin"/><Relationship Id="rId3" Type="http://schemas.openxmlformats.org/officeDocument/2006/relationships/oleObject" Target="../embeddings/oleObject86.bin"/><Relationship Id="rId7" Type="http://schemas.openxmlformats.org/officeDocument/2006/relationships/oleObject" Target="../embeddings/oleObject88.bin"/><Relationship Id="rId12" Type="http://schemas.openxmlformats.org/officeDocument/2006/relationships/image" Target="../media/image96.wmf"/><Relationship Id="rId2" Type="http://schemas.openxmlformats.org/officeDocument/2006/relationships/slideLayout" Target="../slideLayouts/slideLayout49.xml"/><Relationship Id="rId16" Type="http://schemas.openxmlformats.org/officeDocument/2006/relationships/image" Target="../media/image99.emf"/><Relationship Id="rId1" Type="http://schemas.openxmlformats.org/officeDocument/2006/relationships/vmlDrawing" Target="../drawings/vmlDrawing35.vml"/><Relationship Id="rId6" Type="http://schemas.openxmlformats.org/officeDocument/2006/relationships/image" Target="../media/image93.wmf"/><Relationship Id="rId11" Type="http://schemas.openxmlformats.org/officeDocument/2006/relationships/oleObject" Target="../embeddings/oleObject90.bin"/><Relationship Id="rId5" Type="http://schemas.openxmlformats.org/officeDocument/2006/relationships/oleObject" Target="../embeddings/oleObject87.bin"/><Relationship Id="rId15" Type="http://schemas.openxmlformats.org/officeDocument/2006/relationships/customXml" Target="../ink/ink1.xml"/><Relationship Id="rId10" Type="http://schemas.openxmlformats.org/officeDocument/2006/relationships/image" Target="../media/image95.wmf"/><Relationship Id="rId4" Type="http://schemas.openxmlformats.org/officeDocument/2006/relationships/image" Target="../media/image92.emf"/><Relationship Id="rId9" Type="http://schemas.openxmlformats.org/officeDocument/2006/relationships/oleObject" Target="../embeddings/oleObject89.bin"/><Relationship Id="rId14" Type="http://schemas.openxmlformats.org/officeDocument/2006/relationships/image" Target="../media/image97.wmf"/></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vmlDrawing" Target="../drawings/vmlDrawing3.vml"/><Relationship Id="rId5" Type="http://schemas.openxmlformats.org/officeDocument/2006/relationships/image" Target="../media/image6.wmf"/><Relationship Id="rId4" Type="http://schemas.openxmlformats.org/officeDocument/2006/relationships/oleObject" Target="../embeddings/oleObject3.bin"/></Relationships>
</file>

<file path=ppt/slides/_rels/slide50.xml.rels><?xml version="1.0" encoding="UTF-8" standalone="yes"?>
<Relationships xmlns="http://schemas.openxmlformats.org/package/2006/relationships"><Relationship Id="rId8" Type="http://schemas.openxmlformats.org/officeDocument/2006/relationships/image" Target="../media/image100.wmf"/><Relationship Id="rId3" Type="http://schemas.openxmlformats.org/officeDocument/2006/relationships/oleObject" Target="../embeddings/oleObject92.bin"/><Relationship Id="rId7" Type="http://schemas.openxmlformats.org/officeDocument/2006/relationships/oleObject" Target="../embeddings/oleObject94.bin"/><Relationship Id="rId2" Type="http://schemas.openxmlformats.org/officeDocument/2006/relationships/slideLayout" Target="../slideLayouts/slideLayout49.xml"/><Relationship Id="rId1" Type="http://schemas.openxmlformats.org/officeDocument/2006/relationships/vmlDrawing" Target="../drawings/vmlDrawing36.vml"/><Relationship Id="rId6" Type="http://schemas.openxmlformats.org/officeDocument/2006/relationships/image" Target="../media/image99.wmf"/><Relationship Id="rId5" Type="http://schemas.openxmlformats.org/officeDocument/2006/relationships/oleObject" Target="../embeddings/oleObject93.bin"/><Relationship Id="rId10" Type="http://schemas.openxmlformats.org/officeDocument/2006/relationships/image" Target="../media/image101.wmf"/><Relationship Id="rId4" Type="http://schemas.openxmlformats.org/officeDocument/2006/relationships/image" Target="../media/image98.emf"/><Relationship Id="rId9" Type="http://schemas.openxmlformats.org/officeDocument/2006/relationships/oleObject" Target="../embeddings/oleObject95.bin"/></Relationships>
</file>

<file path=ppt/slides/_rels/slide51.xml.rels><?xml version="1.0" encoding="UTF-8" standalone="yes"?>
<Relationships xmlns="http://schemas.openxmlformats.org/package/2006/relationships"><Relationship Id="rId8" Type="http://schemas.openxmlformats.org/officeDocument/2006/relationships/image" Target="../media/image104.emf"/><Relationship Id="rId3" Type="http://schemas.openxmlformats.org/officeDocument/2006/relationships/oleObject" Target="../embeddings/oleObject96.bin"/><Relationship Id="rId7" Type="http://schemas.openxmlformats.org/officeDocument/2006/relationships/oleObject" Target="../embeddings/oleObject98.bin"/><Relationship Id="rId2" Type="http://schemas.openxmlformats.org/officeDocument/2006/relationships/slideLayout" Target="../slideLayouts/slideLayout49.xml"/><Relationship Id="rId1" Type="http://schemas.openxmlformats.org/officeDocument/2006/relationships/vmlDrawing" Target="../drawings/vmlDrawing37.vml"/><Relationship Id="rId6" Type="http://schemas.openxmlformats.org/officeDocument/2006/relationships/image" Target="../media/image103.wmf"/><Relationship Id="rId5" Type="http://schemas.openxmlformats.org/officeDocument/2006/relationships/oleObject" Target="../embeddings/oleObject97.bin"/><Relationship Id="rId4" Type="http://schemas.openxmlformats.org/officeDocument/2006/relationships/image" Target="../media/image102.wmf"/></Relationships>
</file>

<file path=ppt/slides/_rels/slide52.xml.rels><?xml version="1.0" encoding="UTF-8" standalone="yes"?>
<Relationships xmlns="http://schemas.openxmlformats.org/package/2006/relationships"><Relationship Id="rId3" Type="http://schemas.openxmlformats.org/officeDocument/2006/relationships/oleObject" Target="../embeddings/oleObject99.bin"/><Relationship Id="rId2" Type="http://schemas.openxmlformats.org/officeDocument/2006/relationships/slideLayout" Target="../slideLayouts/slideLayout49.xml"/><Relationship Id="rId1" Type="http://schemas.openxmlformats.org/officeDocument/2006/relationships/vmlDrawing" Target="../drawings/vmlDrawing38.vml"/><Relationship Id="rId4" Type="http://schemas.openxmlformats.org/officeDocument/2006/relationships/image" Target="../media/image92.emf"/></Relationships>
</file>

<file path=ppt/slides/_rels/slide53.xml.rels><?xml version="1.0" encoding="UTF-8" standalone="yes"?>
<Relationships xmlns="http://schemas.openxmlformats.org/package/2006/relationships"><Relationship Id="rId8" Type="http://schemas.openxmlformats.org/officeDocument/2006/relationships/image" Target="../media/image106.wmf"/><Relationship Id="rId3" Type="http://schemas.openxmlformats.org/officeDocument/2006/relationships/oleObject" Target="../embeddings/oleObject100.bin"/><Relationship Id="rId7" Type="http://schemas.openxmlformats.org/officeDocument/2006/relationships/oleObject" Target="../embeddings/oleObject102.bin"/><Relationship Id="rId2" Type="http://schemas.openxmlformats.org/officeDocument/2006/relationships/slideLayout" Target="../slideLayouts/slideLayout49.xml"/><Relationship Id="rId1" Type="http://schemas.openxmlformats.org/officeDocument/2006/relationships/vmlDrawing" Target="../drawings/vmlDrawing39.vml"/><Relationship Id="rId6" Type="http://schemas.openxmlformats.org/officeDocument/2006/relationships/image" Target="../media/image105.wmf"/><Relationship Id="rId5" Type="http://schemas.openxmlformats.org/officeDocument/2006/relationships/oleObject" Target="../embeddings/oleObject101.bin"/><Relationship Id="rId4" Type="http://schemas.openxmlformats.org/officeDocument/2006/relationships/image" Target="../media/image92.emf"/></Relationships>
</file>

<file path=ppt/slides/_rels/slide54.xml.rels><?xml version="1.0" encoding="UTF-8" standalone="yes"?>
<Relationships xmlns="http://schemas.openxmlformats.org/package/2006/relationships"><Relationship Id="rId8" Type="http://schemas.openxmlformats.org/officeDocument/2006/relationships/image" Target="../media/image109.wmf"/><Relationship Id="rId3" Type="http://schemas.openxmlformats.org/officeDocument/2006/relationships/oleObject" Target="../embeddings/oleObject103.bin"/><Relationship Id="rId7" Type="http://schemas.openxmlformats.org/officeDocument/2006/relationships/oleObject" Target="../embeddings/oleObject105.bin"/><Relationship Id="rId12" Type="http://schemas.openxmlformats.org/officeDocument/2006/relationships/image" Target="../media/image111.wmf"/><Relationship Id="rId2" Type="http://schemas.openxmlformats.org/officeDocument/2006/relationships/slideLayout" Target="../slideLayouts/slideLayout49.xml"/><Relationship Id="rId1" Type="http://schemas.openxmlformats.org/officeDocument/2006/relationships/vmlDrawing" Target="../drawings/vmlDrawing40.vml"/><Relationship Id="rId6" Type="http://schemas.openxmlformats.org/officeDocument/2006/relationships/image" Target="../media/image108.wmf"/><Relationship Id="rId11" Type="http://schemas.openxmlformats.org/officeDocument/2006/relationships/oleObject" Target="../embeddings/oleObject107.bin"/><Relationship Id="rId5" Type="http://schemas.openxmlformats.org/officeDocument/2006/relationships/oleObject" Target="../embeddings/oleObject104.bin"/><Relationship Id="rId10" Type="http://schemas.openxmlformats.org/officeDocument/2006/relationships/image" Target="../media/image110.wmf"/><Relationship Id="rId4" Type="http://schemas.openxmlformats.org/officeDocument/2006/relationships/image" Target="../media/image107.emf"/><Relationship Id="rId9" Type="http://schemas.openxmlformats.org/officeDocument/2006/relationships/oleObject" Target="../embeddings/oleObject106.bin"/></Relationships>
</file>

<file path=ppt/slides/_rels/slide55.xml.rels><?xml version="1.0" encoding="UTF-8" standalone="yes"?>
<Relationships xmlns="http://schemas.openxmlformats.org/package/2006/relationships"><Relationship Id="rId8" Type="http://schemas.openxmlformats.org/officeDocument/2006/relationships/image" Target="../media/image114.wmf"/><Relationship Id="rId3" Type="http://schemas.openxmlformats.org/officeDocument/2006/relationships/oleObject" Target="../embeddings/oleObject108.bin"/><Relationship Id="rId7" Type="http://schemas.openxmlformats.org/officeDocument/2006/relationships/oleObject" Target="../embeddings/oleObject110.bin"/><Relationship Id="rId2" Type="http://schemas.openxmlformats.org/officeDocument/2006/relationships/slideLayout" Target="../slideLayouts/slideLayout49.xml"/><Relationship Id="rId1" Type="http://schemas.openxmlformats.org/officeDocument/2006/relationships/vmlDrawing" Target="../drawings/vmlDrawing41.vml"/><Relationship Id="rId6" Type="http://schemas.openxmlformats.org/officeDocument/2006/relationships/image" Target="../media/image113.wmf"/><Relationship Id="rId5" Type="http://schemas.openxmlformats.org/officeDocument/2006/relationships/oleObject" Target="../embeddings/oleObject109.bin"/><Relationship Id="rId10" Type="http://schemas.openxmlformats.org/officeDocument/2006/relationships/image" Target="../media/image115.wmf"/><Relationship Id="rId4" Type="http://schemas.openxmlformats.org/officeDocument/2006/relationships/image" Target="../media/image112.emf"/><Relationship Id="rId9" Type="http://schemas.openxmlformats.org/officeDocument/2006/relationships/oleObject" Target="../embeddings/oleObject111.bin"/></Relationships>
</file>

<file path=ppt/slides/_rels/slide56.xml.rels><?xml version="1.0" encoding="UTF-8" standalone="yes"?>
<Relationships xmlns="http://schemas.openxmlformats.org/package/2006/relationships"><Relationship Id="rId3" Type="http://schemas.openxmlformats.org/officeDocument/2006/relationships/oleObject" Target="../embeddings/oleObject112.bin"/><Relationship Id="rId2" Type="http://schemas.openxmlformats.org/officeDocument/2006/relationships/slideLayout" Target="../slideLayouts/slideLayout49.xml"/><Relationship Id="rId1" Type="http://schemas.openxmlformats.org/officeDocument/2006/relationships/vmlDrawing" Target="../drawings/vmlDrawing42.vml"/><Relationship Id="rId4" Type="http://schemas.openxmlformats.org/officeDocument/2006/relationships/image" Target="../media/image116.emf"/></Relationships>
</file>

<file path=ppt/slides/_rels/slide57.xml.rels><?xml version="1.0" encoding="UTF-8" standalone="yes"?>
<Relationships xmlns="http://schemas.openxmlformats.org/package/2006/relationships"><Relationship Id="rId3" Type="http://schemas.openxmlformats.org/officeDocument/2006/relationships/oleObject" Target="../embeddings/oleObject113.bin"/><Relationship Id="rId2" Type="http://schemas.openxmlformats.org/officeDocument/2006/relationships/slideLayout" Target="../slideLayouts/slideLayout49.xml"/><Relationship Id="rId1" Type="http://schemas.openxmlformats.org/officeDocument/2006/relationships/vmlDrawing" Target="../drawings/vmlDrawing43.vml"/><Relationship Id="rId4" Type="http://schemas.openxmlformats.org/officeDocument/2006/relationships/image" Target="../media/image107.emf"/></Relationships>
</file>

<file path=ppt/slides/_rels/slide58.xml.rels><?xml version="1.0" encoding="UTF-8" standalone="yes"?>
<Relationships xmlns="http://schemas.openxmlformats.org/package/2006/relationships"><Relationship Id="rId8" Type="http://schemas.openxmlformats.org/officeDocument/2006/relationships/image" Target="../media/image110.wmf"/><Relationship Id="rId3" Type="http://schemas.openxmlformats.org/officeDocument/2006/relationships/oleObject" Target="../embeddings/oleObject114.bin"/><Relationship Id="rId7" Type="http://schemas.openxmlformats.org/officeDocument/2006/relationships/oleObject" Target="../embeddings/oleObject116.bin"/><Relationship Id="rId2" Type="http://schemas.openxmlformats.org/officeDocument/2006/relationships/slideLayout" Target="../slideLayouts/slideLayout49.xml"/><Relationship Id="rId1" Type="http://schemas.openxmlformats.org/officeDocument/2006/relationships/vmlDrawing" Target="../drawings/vmlDrawing44.vml"/><Relationship Id="rId6" Type="http://schemas.openxmlformats.org/officeDocument/2006/relationships/image" Target="../media/image109.wmf"/><Relationship Id="rId5" Type="http://schemas.openxmlformats.org/officeDocument/2006/relationships/oleObject" Target="../embeddings/oleObject115.bin"/><Relationship Id="rId10" Type="http://schemas.openxmlformats.org/officeDocument/2006/relationships/image" Target="../media/image117.wmf"/><Relationship Id="rId4" Type="http://schemas.openxmlformats.org/officeDocument/2006/relationships/image" Target="../media/image107.emf"/><Relationship Id="rId9" Type="http://schemas.openxmlformats.org/officeDocument/2006/relationships/oleObject" Target="../embeddings/oleObject117.bin"/></Relationships>
</file>

<file path=ppt/slides/_rels/slide59.xml.rels><?xml version="1.0" encoding="UTF-8" standalone="yes"?>
<Relationships xmlns="http://schemas.openxmlformats.org/package/2006/relationships"><Relationship Id="rId8" Type="http://schemas.openxmlformats.org/officeDocument/2006/relationships/image" Target="../media/image120.wmf"/><Relationship Id="rId3" Type="http://schemas.openxmlformats.org/officeDocument/2006/relationships/oleObject" Target="../embeddings/oleObject118.bin"/><Relationship Id="rId7" Type="http://schemas.openxmlformats.org/officeDocument/2006/relationships/oleObject" Target="../embeddings/oleObject120.bin"/><Relationship Id="rId12" Type="http://schemas.openxmlformats.org/officeDocument/2006/relationships/image" Target="../media/image122.wmf"/><Relationship Id="rId2" Type="http://schemas.openxmlformats.org/officeDocument/2006/relationships/slideLayout" Target="../slideLayouts/slideLayout49.xml"/><Relationship Id="rId1" Type="http://schemas.openxmlformats.org/officeDocument/2006/relationships/vmlDrawing" Target="../drawings/vmlDrawing45.vml"/><Relationship Id="rId6" Type="http://schemas.openxmlformats.org/officeDocument/2006/relationships/image" Target="../media/image119.wmf"/><Relationship Id="rId11" Type="http://schemas.openxmlformats.org/officeDocument/2006/relationships/oleObject" Target="../embeddings/oleObject122.bin"/><Relationship Id="rId5" Type="http://schemas.openxmlformats.org/officeDocument/2006/relationships/oleObject" Target="../embeddings/oleObject119.bin"/><Relationship Id="rId10" Type="http://schemas.openxmlformats.org/officeDocument/2006/relationships/image" Target="../media/image121.wmf"/><Relationship Id="rId4" Type="http://schemas.openxmlformats.org/officeDocument/2006/relationships/image" Target="../media/image118.emf"/><Relationship Id="rId9" Type="http://schemas.openxmlformats.org/officeDocument/2006/relationships/oleObject" Target="../embeddings/oleObject121.bin"/></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vmlDrawing" Target="../drawings/vmlDrawing4.vml"/><Relationship Id="rId5" Type="http://schemas.openxmlformats.org/officeDocument/2006/relationships/image" Target="../media/image7.png"/><Relationship Id="rId4" Type="http://schemas.openxmlformats.org/officeDocument/2006/relationships/oleObject" Target="../embeddings/oleObject4.bin"/></Relationships>
</file>

<file path=ppt/slides/_rels/slide60.xml.rels><?xml version="1.0" encoding="UTF-8" standalone="yes"?>
<Relationships xmlns="http://schemas.openxmlformats.org/package/2006/relationships"><Relationship Id="rId8" Type="http://schemas.openxmlformats.org/officeDocument/2006/relationships/image" Target="../media/image125.wmf"/><Relationship Id="rId3" Type="http://schemas.openxmlformats.org/officeDocument/2006/relationships/oleObject" Target="../embeddings/oleObject123.bin"/><Relationship Id="rId7" Type="http://schemas.openxmlformats.org/officeDocument/2006/relationships/oleObject" Target="../embeddings/oleObject125.bin"/><Relationship Id="rId2" Type="http://schemas.openxmlformats.org/officeDocument/2006/relationships/slideLayout" Target="../slideLayouts/slideLayout49.xml"/><Relationship Id="rId1" Type="http://schemas.openxmlformats.org/officeDocument/2006/relationships/vmlDrawing" Target="../drawings/vmlDrawing46.vml"/><Relationship Id="rId6" Type="http://schemas.openxmlformats.org/officeDocument/2006/relationships/image" Target="../media/image124.wmf"/><Relationship Id="rId5" Type="http://schemas.openxmlformats.org/officeDocument/2006/relationships/oleObject" Target="../embeddings/oleObject124.bin"/><Relationship Id="rId10" Type="http://schemas.openxmlformats.org/officeDocument/2006/relationships/image" Target="../media/image126.wmf"/><Relationship Id="rId4" Type="http://schemas.openxmlformats.org/officeDocument/2006/relationships/image" Target="../media/image123.emf"/><Relationship Id="rId9" Type="http://schemas.openxmlformats.org/officeDocument/2006/relationships/oleObject" Target="../embeddings/oleObject126.bin"/></Relationships>
</file>

<file path=ppt/slides/_rels/slide61.xml.rels><?xml version="1.0" encoding="UTF-8" standalone="yes"?>
<Relationships xmlns="http://schemas.openxmlformats.org/package/2006/relationships"><Relationship Id="rId3" Type="http://schemas.openxmlformats.org/officeDocument/2006/relationships/oleObject" Target="../embeddings/oleObject127.bin"/><Relationship Id="rId2" Type="http://schemas.openxmlformats.org/officeDocument/2006/relationships/slideLayout" Target="../slideLayouts/slideLayout49.xml"/><Relationship Id="rId1" Type="http://schemas.openxmlformats.org/officeDocument/2006/relationships/vmlDrawing" Target="../drawings/vmlDrawing47.vml"/><Relationship Id="rId4" Type="http://schemas.openxmlformats.org/officeDocument/2006/relationships/image" Target="../media/image118.emf"/></Relationships>
</file>

<file path=ppt/slides/_rels/slide62.xml.rels><?xml version="1.0" encoding="UTF-8" standalone="yes"?>
<Relationships xmlns="http://schemas.openxmlformats.org/package/2006/relationships"><Relationship Id="rId3" Type="http://schemas.openxmlformats.org/officeDocument/2006/relationships/oleObject" Target="../embeddings/oleObject128.bin"/><Relationship Id="rId2" Type="http://schemas.openxmlformats.org/officeDocument/2006/relationships/slideLayout" Target="../slideLayouts/slideLayout49.xml"/><Relationship Id="rId1" Type="http://schemas.openxmlformats.org/officeDocument/2006/relationships/vmlDrawing" Target="../drawings/vmlDrawing48.vml"/><Relationship Id="rId4" Type="http://schemas.openxmlformats.org/officeDocument/2006/relationships/image" Target="../media/image118.emf"/></Relationships>
</file>

<file path=ppt/slides/_rels/slide63.xml.rels><?xml version="1.0" encoding="UTF-8" standalone="yes"?>
<Relationships xmlns="http://schemas.openxmlformats.org/package/2006/relationships"><Relationship Id="rId8" Type="http://schemas.openxmlformats.org/officeDocument/2006/relationships/image" Target="../media/image110.wmf"/><Relationship Id="rId3" Type="http://schemas.openxmlformats.org/officeDocument/2006/relationships/oleObject" Target="../embeddings/oleObject129.bin"/><Relationship Id="rId7" Type="http://schemas.openxmlformats.org/officeDocument/2006/relationships/oleObject" Target="../embeddings/oleObject131.bin"/><Relationship Id="rId2" Type="http://schemas.openxmlformats.org/officeDocument/2006/relationships/slideLayout" Target="../slideLayouts/slideLayout49.xml"/><Relationship Id="rId1" Type="http://schemas.openxmlformats.org/officeDocument/2006/relationships/vmlDrawing" Target="../drawings/vmlDrawing49.vml"/><Relationship Id="rId6" Type="http://schemas.openxmlformats.org/officeDocument/2006/relationships/image" Target="../media/image127.wmf"/><Relationship Id="rId5" Type="http://schemas.openxmlformats.org/officeDocument/2006/relationships/oleObject" Target="../embeddings/oleObject130.bin"/><Relationship Id="rId10" Type="http://schemas.openxmlformats.org/officeDocument/2006/relationships/image" Target="../media/image128.wmf"/><Relationship Id="rId4" Type="http://schemas.openxmlformats.org/officeDocument/2006/relationships/image" Target="../media/image118.emf"/><Relationship Id="rId9" Type="http://schemas.openxmlformats.org/officeDocument/2006/relationships/oleObject" Target="../embeddings/oleObject132.bin"/></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20.xml"/><Relationship Id="rId7" Type="http://schemas.openxmlformats.org/officeDocument/2006/relationships/image" Target="../media/image130.png"/><Relationship Id="rId2" Type="http://schemas.openxmlformats.org/officeDocument/2006/relationships/slideLayout" Target="../slideLayouts/slideLayout50.xml"/><Relationship Id="rId1" Type="http://schemas.openxmlformats.org/officeDocument/2006/relationships/vmlDrawing" Target="../drawings/vmlDrawing50.vml"/><Relationship Id="rId6" Type="http://schemas.openxmlformats.org/officeDocument/2006/relationships/oleObject" Target="../embeddings/oleObject134.bin"/><Relationship Id="rId5" Type="http://schemas.openxmlformats.org/officeDocument/2006/relationships/image" Target="../media/image129.png"/><Relationship Id="rId4" Type="http://schemas.openxmlformats.org/officeDocument/2006/relationships/oleObject" Target="../embeddings/oleObject133.bin"/></Relationships>
</file>

<file path=ppt/slides/_rels/slide65.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21.xml"/><Relationship Id="rId1" Type="http://schemas.openxmlformats.org/officeDocument/2006/relationships/slideLayout" Target="../slideLayouts/slideLayout50.xml"/><Relationship Id="rId6" Type="http://schemas.openxmlformats.org/officeDocument/2006/relationships/image" Target="../media/image134.png"/><Relationship Id="rId5" Type="http://schemas.openxmlformats.org/officeDocument/2006/relationships/image" Target="../media/image133.png"/><Relationship Id="rId4" Type="http://schemas.openxmlformats.org/officeDocument/2006/relationships/image" Target="../media/image132.png"/></Relationships>
</file>

<file path=ppt/slides/_rels/slide66.xml.rels><?xml version="1.0" encoding="UTF-8" standalone="yes"?>
<Relationships xmlns="http://schemas.openxmlformats.org/package/2006/relationships"><Relationship Id="rId8" Type="http://schemas.openxmlformats.org/officeDocument/2006/relationships/image" Target="../media/image132.png"/><Relationship Id="rId3" Type="http://schemas.openxmlformats.org/officeDocument/2006/relationships/notesSlide" Target="../notesSlides/notesSlide22.xml"/><Relationship Id="rId7" Type="http://schemas.openxmlformats.org/officeDocument/2006/relationships/image" Target="../media/image135.wmf"/><Relationship Id="rId2" Type="http://schemas.openxmlformats.org/officeDocument/2006/relationships/slideLayout" Target="../slideLayouts/slideLayout50.xml"/><Relationship Id="rId1" Type="http://schemas.openxmlformats.org/officeDocument/2006/relationships/vmlDrawing" Target="../drawings/vmlDrawing51.vml"/><Relationship Id="rId6" Type="http://schemas.openxmlformats.org/officeDocument/2006/relationships/oleObject" Target="../embeddings/oleObject135.bin"/><Relationship Id="rId5" Type="http://schemas.openxmlformats.org/officeDocument/2006/relationships/image" Target="../media/image137.png"/><Relationship Id="rId4" Type="http://schemas.openxmlformats.org/officeDocument/2006/relationships/image" Target="../media/image136.png"/><Relationship Id="rId9" Type="http://schemas.openxmlformats.org/officeDocument/2006/relationships/image" Target="../media/image133.png"/></Relationships>
</file>

<file path=ppt/slides/_rels/slide67.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23.xml"/><Relationship Id="rId1" Type="http://schemas.openxmlformats.org/officeDocument/2006/relationships/slideLayout" Target="../slideLayouts/slideLayout50.xml"/><Relationship Id="rId6" Type="http://schemas.openxmlformats.org/officeDocument/2006/relationships/image" Target="../media/image133.png"/><Relationship Id="rId5" Type="http://schemas.openxmlformats.org/officeDocument/2006/relationships/image" Target="../media/image132.png"/><Relationship Id="rId4" Type="http://schemas.openxmlformats.org/officeDocument/2006/relationships/image" Target="../media/image139.png"/></Relationships>
</file>

<file path=ppt/slides/_rels/slide68.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24.xml"/><Relationship Id="rId1" Type="http://schemas.openxmlformats.org/officeDocument/2006/relationships/slideLayout" Target="../slideLayouts/slideLayout50.xml"/><Relationship Id="rId6" Type="http://schemas.openxmlformats.org/officeDocument/2006/relationships/image" Target="../media/image132.png"/><Relationship Id="rId5" Type="http://schemas.openxmlformats.org/officeDocument/2006/relationships/image" Target="../media/image133.png"/><Relationship Id="rId4" Type="http://schemas.openxmlformats.org/officeDocument/2006/relationships/image" Target="../media/image141.png"/></Relationships>
</file>

<file path=ppt/slides/_rels/slide69.xml.rels><?xml version="1.0" encoding="UTF-8" standalone="yes"?>
<Relationships xmlns="http://schemas.openxmlformats.org/package/2006/relationships"><Relationship Id="rId3" Type="http://schemas.openxmlformats.org/officeDocument/2006/relationships/image" Target="../media/image143.jpeg"/><Relationship Id="rId2" Type="http://schemas.openxmlformats.org/officeDocument/2006/relationships/slideLayout" Target="../slideLayouts/slideLayout49.xml"/><Relationship Id="rId1" Type="http://schemas.openxmlformats.org/officeDocument/2006/relationships/vmlDrawing" Target="../drawings/vmlDrawing52.vml"/><Relationship Id="rId5" Type="http://schemas.openxmlformats.org/officeDocument/2006/relationships/image" Target="../media/image142.wmf"/><Relationship Id="rId4" Type="http://schemas.openxmlformats.org/officeDocument/2006/relationships/oleObject" Target="../embeddings/oleObject136.bin"/></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3" Type="http://schemas.openxmlformats.org/officeDocument/2006/relationships/image" Target="../media/image145.jpeg"/><Relationship Id="rId2" Type="http://schemas.openxmlformats.org/officeDocument/2006/relationships/slideLayout" Target="../slideLayouts/slideLayout49.xml"/><Relationship Id="rId1" Type="http://schemas.openxmlformats.org/officeDocument/2006/relationships/vmlDrawing" Target="../drawings/vmlDrawing53.vml"/><Relationship Id="rId5" Type="http://schemas.openxmlformats.org/officeDocument/2006/relationships/image" Target="../media/image144.wmf"/><Relationship Id="rId4" Type="http://schemas.openxmlformats.org/officeDocument/2006/relationships/oleObject" Target="../embeddings/oleObject137.bin"/></Relationships>
</file>

<file path=ppt/slides/_rels/slide71.xml.rels><?xml version="1.0" encoding="UTF-8" standalone="yes"?>
<Relationships xmlns="http://schemas.openxmlformats.org/package/2006/relationships"><Relationship Id="rId3" Type="http://schemas.openxmlformats.org/officeDocument/2006/relationships/image" Target="../media/image148.png"/><Relationship Id="rId7" Type="http://schemas.openxmlformats.org/officeDocument/2006/relationships/image" Target="../media/image147.wmf"/><Relationship Id="rId2" Type="http://schemas.openxmlformats.org/officeDocument/2006/relationships/slideLayout" Target="../slideLayouts/slideLayout49.xml"/><Relationship Id="rId1" Type="http://schemas.openxmlformats.org/officeDocument/2006/relationships/vmlDrawing" Target="../drawings/vmlDrawing54.vml"/><Relationship Id="rId6" Type="http://schemas.openxmlformats.org/officeDocument/2006/relationships/oleObject" Target="../embeddings/oleObject139.bin"/><Relationship Id="rId5" Type="http://schemas.openxmlformats.org/officeDocument/2006/relationships/image" Target="../media/image146.wmf"/><Relationship Id="rId4" Type="http://schemas.openxmlformats.org/officeDocument/2006/relationships/oleObject" Target="../embeddings/oleObject138.bin"/></Relationships>
</file>

<file path=ppt/slides/_rels/slide72.xml.rels><?xml version="1.0" encoding="UTF-8" standalone="yes"?>
<Relationships xmlns="http://schemas.openxmlformats.org/package/2006/relationships"><Relationship Id="rId3" Type="http://schemas.openxmlformats.org/officeDocument/2006/relationships/image" Target="../media/image150.jpeg"/><Relationship Id="rId2" Type="http://schemas.openxmlformats.org/officeDocument/2006/relationships/slideLayout" Target="../slideLayouts/slideLayout49.xml"/><Relationship Id="rId1" Type="http://schemas.openxmlformats.org/officeDocument/2006/relationships/vmlDrawing" Target="../drawings/vmlDrawing55.vml"/><Relationship Id="rId5" Type="http://schemas.openxmlformats.org/officeDocument/2006/relationships/image" Target="../media/image149.wmf"/><Relationship Id="rId4" Type="http://schemas.openxmlformats.org/officeDocument/2006/relationships/oleObject" Target="../embeddings/oleObject140.bin"/></Relationships>
</file>

<file path=ppt/slides/_rels/slide73.xml.rels><?xml version="1.0" encoding="UTF-8" standalone="yes"?>
<Relationships xmlns="http://schemas.openxmlformats.org/package/2006/relationships"><Relationship Id="rId3" Type="http://schemas.openxmlformats.org/officeDocument/2006/relationships/image" Target="../media/image152.jpeg"/><Relationship Id="rId2" Type="http://schemas.openxmlformats.org/officeDocument/2006/relationships/slideLayout" Target="../slideLayouts/slideLayout49.xml"/><Relationship Id="rId1" Type="http://schemas.openxmlformats.org/officeDocument/2006/relationships/vmlDrawing" Target="../drawings/vmlDrawing56.vml"/><Relationship Id="rId5" Type="http://schemas.openxmlformats.org/officeDocument/2006/relationships/image" Target="../media/image151.wmf"/><Relationship Id="rId4" Type="http://schemas.openxmlformats.org/officeDocument/2006/relationships/oleObject" Target="../embeddings/oleObject141.bin"/></Relationships>
</file>

<file path=ppt/slides/_rels/slide74.xml.rels><?xml version="1.0" encoding="UTF-8" standalone="yes"?>
<Relationships xmlns="http://schemas.openxmlformats.org/package/2006/relationships"><Relationship Id="rId3" Type="http://schemas.openxmlformats.org/officeDocument/2006/relationships/image" Target="../media/image154.jpeg"/><Relationship Id="rId2" Type="http://schemas.openxmlformats.org/officeDocument/2006/relationships/slideLayout" Target="../slideLayouts/slideLayout49.xml"/><Relationship Id="rId1" Type="http://schemas.openxmlformats.org/officeDocument/2006/relationships/vmlDrawing" Target="../drawings/vmlDrawing57.vml"/><Relationship Id="rId5" Type="http://schemas.openxmlformats.org/officeDocument/2006/relationships/image" Target="../media/image153.wmf"/><Relationship Id="rId4" Type="http://schemas.openxmlformats.org/officeDocument/2006/relationships/oleObject" Target="../embeddings/oleObject142.bin"/></Relationships>
</file>

<file path=ppt/slides/_rels/slide75.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slideLayout" Target="../slideLayouts/slideLayout43.xml"/><Relationship Id="rId1" Type="http://schemas.openxmlformats.org/officeDocument/2006/relationships/vmlDrawing" Target="../drawings/vmlDrawing58.vml"/><Relationship Id="rId6" Type="http://schemas.openxmlformats.org/officeDocument/2006/relationships/image" Target="../media/image155.wmf"/><Relationship Id="rId5" Type="http://schemas.openxmlformats.org/officeDocument/2006/relationships/oleObject" Target="../embeddings/oleObject143.bin"/><Relationship Id="rId4" Type="http://schemas.openxmlformats.org/officeDocument/2006/relationships/image" Target="../media/image157.png"/></Relationships>
</file>

<file path=ppt/slides/_rels/slide76.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slideLayout" Target="../slideLayouts/slideLayout43.xml"/><Relationship Id="rId1" Type="http://schemas.openxmlformats.org/officeDocument/2006/relationships/vmlDrawing" Target="../drawings/vmlDrawing59.vml"/><Relationship Id="rId5" Type="http://schemas.openxmlformats.org/officeDocument/2006/relationships/image" Target="../media/image21.png"/><Relationship Id="rId4" Type="http://schemas.openxmlformats.org/officeDocument/2006/relationships/oleObject" Target="../embeddings/oleObject144.bin"/></Relationships>
</file>

<file path=ppt/slides/_rels/slide77.xml.rels><?xml version="1.0" encoding="UTF-8" standalone="yes"?>
<Relationships xmlns="http://schemas.openxmlformats.org/package/2006/relationships"><Relationship Id="rId3" Type="http://schemas.openxmlformats.org/officeDocument/2006/relationships/image" Target="../media/image159.jpeg"/><Relationship Id="rId2" Type="http://schemas.openxmlformats.org/officeDocument/2006/relationships/notesSlide" Target="../notesSlides/notesSlide25.xml"/><Relationship Id="rId1" Type="http://schemas.openxmlformats.org/officeDocument/2006/relationships/slideLayout" Target="../slideLayouts/slideLayout51.xml"/><Relationship Id="rId5" Type="http://schemas.openxmlformats.org/officeDocument/2006/relationships/image" Target="../media/image161.jpeg"/><Relationship Id="rId4" Type="http://schemas.openxmlformats.org/officeDocument/2006/relationships/image" Target="../media/image160.jpeg"/></Relationships>
</file>

<file path=ppt/slides/_rels/slide78.xml.rels><?xml version="1.0" encoding="UTF-8" standalone="yes"?>
<Relationships xmlns="http://schemas.openxmlformats.org/package/2006/relationships"><Relationship Id="rId3" Type="http://schemas.openxmlformats.org/officeDocument/2006/relationships/image" Target="../media/image162.jpeg"/><Relationship Id="rId2" Type="http://schemas.openxmlformats.org/officeDocument/2006/relationships/notesSlide" Target="../notesSlides/notesSlide26.xml"/><Relationship Id="rId1" Type="http://schemas.openxmlformats.org/officeDocument/2006/relationships/slideLayout" Target="../slideLayouts/slideLayout51.xml"/><Relationship Id="rId4" Type="http://schemas.openxmlformats.org/officeDocument/2006/relationships/image" Target="../media/image163.jpeg"/></Relationships>
</file>

<file path=ppt/slides/_rels/slide79.xml.rels><?xml version="1.0" encoding="UTF-8" standalone="yes"?>
<Relationships xmlns="http://schemas.openxmlformats.org/package/2006/relationships"><Relationship Id="rId8" Type="http://schemas.openxmlformats.org/officeDocument/2006/relationships/oleObject" Target="../embeddings/oleObject147.bin"/><Relationship Id="rId3" Type="http://schemas.openxmlformats.org/officeDocument/2006/relationships/notesSlide" Target="../notesSlides/notesSlide27.xml"/><Relationship Id="rId7" Type="http://schemas.openxmlformats.org/officeDocument/2006/relationships/image" Target="../media/image165.wmf"/><Relationship Id="rId2" Type="http://schemas.openxmlformats.org/officeDocument/2006/relationships/slideLayout" Target="../slideLayouts/slideLayout43.xml"/><Relationship Id="rId1" Type="http://schemas.openxmlformats.org/officeDocument/2006/relationships/vmlDrawing" Target="../drawings/vmlDrawing60.vml"/><Relationship Id="rId6" Type="http://schemas.openxmlformats.org/officeDocument/2006/relationships/oleObject" Target="../embeddings/oleObject146.bin"/><Relationship Id="rId5" Type="http://schemas.openxmlformats.org/officeDocument/2006/relationships/image" Target="../media/image164.wmf"/><Relationship Id="rId10" Type="http://schemas.openxmlformats.org/officeDocument/2006/relationships/image" Target="../media/image167.emf"/><Relationship Id="rId4" Type="http://schemas.openxmlformats.org/officeDocument/2006/relationships/oleObject" Target="../embeddings/oleObject145.bin"/><Relationship Id="rId9" Type="http://schemas.openxmlformats.org/officeDocument/2006/relationships/image" Target="../media/image166.wmf"/></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82.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43.xml"/></Relationships>
</file>

<file path=ppt/slides/_rels/slide83.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image" Target="../media/image169.png"/><Relationship Id="rId1" Type="http://schemas.openxmlformats.org/officeDocument/2006/relationships/slideLayout" Target="../slideLayouts/slideLayout43.xml"/><Relationship Id="rId4" Type="http://schemas.openxmlformats.org/officeDocument/2006/relationships/image" Target="../media/image168.png"/></Relationships>
</file>

<file path=ppt/slides/_rels/slide84.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image" Target="../media/image171.png"/><Relationship Id="rId1" Type="http://schemas.openxmlformats.org/officeDocument/2006/relationships/slideLayout" Target="../slideLayouts/slideLayout43.xml"/><Relationship Id="rId5" Type="http://schemas.openxmlformats.org/officeDocument/2006/relationships/image" Target="../media/image173.png"/><Relationship Id="rId4" Type="http://schemas.openxmlformats.org/officeDocument/2006/relationships/image" Target="../media/image168.png"/></Relationships>
</file>

<file path=ppt/slides/_rels/slide85.xml.rels><?xml version="1.0" encoding="UTF-8" standalone="yes"?>
<Relationships xmlns="http://schemas.openxmlformats.org/package/2006/relationships"><Relationship Id="rId3" Type="http://schemas.openxmlformats.org/officeDocument/2006/relationships/image" Target="../media/image175.emf"/><Relationship Id="rId2" Type="http://schemas.openxmlformats.org/officeDocument/2006/relationships/image" Target="../media/image174.emf"/><Relationship Id="rId1" Type="http://schemas.openxmlformats.org/officeDocument/2006/relationships/slideLayout" Target="../slideLayouts/slideLayout43.xml"/><Relationship Id="rId4" Type="http://schemas.openxmlformats.org/officeDocument/2006/relationships/image" Target="../media/image176.emf"/></Relationships>
</file>

<file path=ppt/slides/_rels/slide86.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42.xml"/></Relationships>
</file>

<file path=ppt/slides/_rels/slide87.xml.rels><?xml version="1.0" encoding="UTF-8" standalone="yes"?>
<Relationships xmlns="http://schemas.openxmlformats.org/package/2006/relationships"><Relationship Id="rId2" Type="http://schemas.openxmlformats.org/officeDocument/2006/relationships/image" Target="../media/image178.emf"/><Relationship Id="rId1" Type="http://schemas.openxmlformats.org/officeDocument/2006/relationships/slideLayout" Target="../slideLayouts/slideLayout42.xml"/></Relationships>
</file>

<file path=ppt/slides/_rels/slide88.xml.rels><?xml version="1.0" encoding="UTF-8" standalone="yes"?>
<Relationships xmlns="http://schemas.openxmlformats.org/package/2006/relationships"><Relationship Id="rId2" Type="http://schemas.openxmlformats.org/officeDocument/2006/relationships/image" Target="../media/image179.emf"/><Relationship Id="rId1" Type="http://schemas.openxmlformats.org/officeDocument/2006/relationships/slideLayout" Target="../slideLayouts/slideLayout42.xml"/></Relationships>
</file>

<file path=ppt/slides/_rels/slide89.xml.rels><?xml version="1.0" encoding="UTF-8" standalone="yes"?>
<Relationships xmlns="http://schemas.openxmlformats.org/package/2006/relationships"><Relationship Id="rId2" Type="http://schemas.openxmlformats.org/officeDocument/2006/relationships/image" Target="../media/image180.jpeg"/><Relationship Id="rId1" Type="http://schemas.openxmlformats.org/officeDocument/2006/relationships/slideLayout" Target="../slideLayouts/slideLayout43.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0.xml"/></Relationships>
</file>

<file path=ppt/slides/_rels/slide90.xml.rels><?xml version="1.0" encoding="UTF-8" standalone="yes"?>
<Relationships xmlns="http://schemas.openxmlformats.org/package/2006/relationships"><Relationship Id="rId2" Type="http://schemas.openxmlformats.org/officeDocument/2006/relationships/image" Target="../media/image181.gif"/><Relationship Id="rId1" Type="http://schemas.openxmlformats.org/officeDocument/2006/relationships/slideLayout" Target="../slideLayouts/slideLayout43.xml"/></Relationships>
</file>

<file path=ppt/slides/_rels/slide91.xml.rels><?xml version="1.0" encoding="UTF-8" standalone="yes"?>
<Relationships xmlns="http://schemas.openxmlformats.org/package/2006/relationships"><Relationship Id="rId3" Type="http://schemas.openxmlformats.org/officeDocument/2006/relationships/image" Target="../media/image182.jpe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3" Type="http://schemas.openxmlformats.org/officeDocument/2006/relationships/image" Target="../media/image183.jpeg"/><Relationship Id="rId2" Type="http://schemas.openxmlformats.org/officeDocument/2006/relationships/notesSlide" Target="../notesSlides/notesSlide29.xml"/><Relationship Id="rId1" Type="http://schemas.openxmlformats.org/officeDocument/2006/relationships/slideLayout" Target="../slideLayouts/slideLayout3.xml"/><Relationship Id="rId4" Type="http://schemas.openxmlformats.org/officeDocument/2006/relationships/image" Target="../media/image180.jpeg"/></Relationships>
</file>

<file path=ppt/slides/_rels/slide93.xml.rels><?xml version="1.0" encoding="UTF-8" standalone="yes"?>
<Relationships xmlns="http://schemas.openxmlformats.org/package/2006/relationships"><Relationship Id="rId3" Type="http://schemas.openxmlformats.org/officeDocument/2006/relationships/image" Target="../media/image184.gif"/><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3" Type="http://schemas.openxmlformats.org/officeDocument/2006/relationships/image" Target="../media/image185.jpe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a:xfrm>
            <a:off x="297344" y="400115"/>
            <a:ext cx="8229600" cy="1858218"/>
          </a:xfrm>
        </p:spPr>
        <p:txBody>
          <a:bodyPr>
            <a:normAutofit/>
          </a:bodyPr>
          <a:lstStyle/>
          <a:p>
            <a:pPr algn="ctr"/>
            <a:r>
              <a:rPr lang="en-US" altLang="en-US" dirty="0"/>
              <a:t/>
            </a:r>
            <a:br>
              <a:rPr lang="en-US" altLang="en-US" dirty="0"/>
            </a:br>
            <a:r>
              <a:rPr lang="tr-TR" altLang="en-US" dirty="0" smtClean="0"/>
              <a:t>BJT </a:t>
            </a:r>
            <a:r>
              <a:rPr lang="tr-TR" altLang="en-US" dirty="0" err="1" smtClean="0"/>
              <a:t>Transistors</a:t>
            </a:r>
            <a:endParaRPr lang="en-US" altLang="en-US" sz="3200"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96136" y="1844824"/>
            <a:ext cx="2495550" cy="1838325"/>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5576" y="2213718"/>
            <a:ext cx="2395671" cy="1540074"/>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23728" y="4042008"/>
            <a:ext cx="4762500" cy="2171700"/>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12563635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21" name="Rectangle 5"/>
          <p:cNvSpPr>
            <a:spLocks noChangeArrowheads="1"/>
          </p:cNvSpPr>
          <p:nvPr/>
        </p:nvSpPr>
        <p:spPr bwMode="auto">
          <a:xfrm>
            <a:off x="152400" y="287338"/>
            <a:ext cx="4249738"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3200" b="1" smtClean="0">
                <a:solidFill>
                  <a:srgbClr val="FF0000"/>
                </a:solidFill>
                <a:latin typeface="Comic Sans MS" panose="030F0702030302020204" pitchFamily="66" charset="0"/>
              </a:rPr>
              <a:t>Basic models of BJT</a:t>
            </a:r>
          </a:p>
        </p:txBody>
      </p:sp>
      <p:graphicFrame>
        <p:nvGraphicFramePr>
          <p:cNvPr id="137220" name="Object 4"/>
          <p:cNvGraphicFramePr>
            <a:graphicFrameLocks noChangeAspect="1"/>
          </p:cNvGraphicFramePr>
          <p:nvPr>
            <p:extLst>
              <p:ext uri="{D42A27DB-BD31-4B8C-83A1-F6EECF244321}">
                <p14:modId xmlns:p14="http://schemas.microsoft.com/office/powerpoint/2010/main" val="184463261"/>
              </p:ext>
            </p:extLst>
          </p:nvPr>
        </p:nvGraphicFramePr>
        <p:xfrm>
          <a:off x="76200" y="879475"/>
          <a:ext cx="8840788" cy="5445125"/>
        </p:xfrm>
        <a:graphic>
          <a:graphicData uri="http://schemas.openxmlformats.org/presentationml/2006/ole">
            <mc:AlternateContent xmlns:mc="http://schemas.openxmlformats.org/markup-compatibility/2006">
              <mc:Choice xmlns:v="urn:schemas-microsoft-com:vml" Requires="v">
                <p:oleObj spid="_x0000_s28909" name="Bitmap Image" r:id="rId4" imgW="7362720" imgH="4533840" progId="Paint.Picture">
                  <p:embed/>
                </p:oleObj>
              </mc:Choice>
              <mc:Fallback>
                <p:oleObj name="Bitmap Image" r:id="rId4" imgW="7362720" imgH="4533840" progId="Paint.Picture">
                  <p:embed/>
                  <p:pic>
                    <p:nvPicPr>
                      <p:cNvPr id="0" name=""/>
                      <p:cNvPicPr>
                        <a:picLocks noChangeAspect="1" noChangeArrowheads="1"/>
                      </p:cNvPicPr>
                      <p:nvPr/>
                    </p:nvPicPr>
                    <p:blipFill>
                      <a:blip r:embed="rId5"/>
                      <a:srcRect/>
                      <a:stretch>
                        <a:fillRect/>
                      </a:stretch>
                    </p:blipFill>
                    <p:spPr bwMode="auto">
                      <a:xfrm>
                        <a:off x="76200" y="879475"/>
                        <a:ext cx="8840788" cy="5445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Rounded Rectangular Callout 1"/>
          <p:cNvSpPr/>
          <p:nvPr/>
        </p:nvSpPr>
        <p:spPr>
          <a:xfrm>
            <a:off x="4283968" y="2708920"/>
            <a:ext cx="2160240" cy="715089"/>
          </a:xfrm>
          <a:prstGeom prst="wedgeRoundRectCallout">
            <a:avLst>
              <a:gd name="adj1" fmla="val 37597"/>
              <a:gd name="adj2" fmla="val -129679"/>
              <a:gd name="adj3" fmla="val 16667"/>
            </a:avLst>
          </a:prstGeom>
          <a:solidFill>
            <a:srgbClr val="777777"/>
          </a:solidFill>
        </p:spPr>
        <p:txBody>
          <a:bodyPr wrap="square">
            <a:spAutoFit/>
          </a:bodyPr>
          <a:lstStyle/>
          <a:p>
            <a:r>
              <a:rPr lang="en-US" b="1" dirty="0">
                <a:latin typeface="Comic Sans MS" panose="030F0702030302020204" pitchFamily="66" charset="0"/>
              </a:rPr>
              <a:t>Emitter layer is heavily doped</a:t>
            </a:r>
          </a:p>
        </p:txBody>
      </p:sp>
    </p:spTree>
    <p:extLst>
      <p:ext uri="{BB962C8B-B14F-4D97-AF65-F5344CB8AC3E}">
        <p14:creationId xmlns:p14="http://schemas.microsoft.com/office/powerpoint/2010/main" val="385966029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536" y="261156"/>
            <a:ext cx="7772400" cy="468288"/>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en-US" b="0" i="0" dirty="0">
                <a:effectLst>
                  <a:outerShdw blurRad="38100" dist="38100" dir="2700000" algn="tl">
                    <a:srgbClr val="000000">
                      <a:alpha val="43137"/>
                    </a:srgbClr>
                  </a:outerShdw>
                </a:effectLst>
                <a:latin typeface="Comic Sans MS" panose="030F0702030302020204" pitchFamily="66" charset="0"/>
              </a:rPr>
              <a:t>npn BJTs </a:t>
            </a:r>
          </a:p>
        </p:txBody>
      </p:sp>
      <p:sp>
        <p:nvSpPr>
          <p:cNvPr id="3" name="Content Placeholder 2"/>
          <p:cNvSpPr>
            <a:spLocks noGrp="1"/>
          </p:cNvSpPr>
          <p:nvPr>
            <p:ph idx="1"/>
          </p:nvPr>
        </p:nvSpPr>
        <p:spPr>
          <a:xfrm>
            <a:off x="107504" y="2276872"/>
            <a:ext cx="8712968" cy="4104456"/>
          </a:xfrm>
        </p:spPr>
        <p:txBody>
          <a:bodyPr/>
          <a:lstStyle/>
          <a:p>
            <a:r>
              <a:rPr lang="en-US" sz="1700" dirty="0">
                <a:latin typeface="Comic Sans MS" panose="030F0702030302020204" pitchFamily="66" charset="0"/>
              </a:rPr>
              <a:t>It contains three semiconductor layers: one p-layer and two n-layers.</a:t>
            </a:r>
          </a:p>
          <a:p>
            <a:r>
              <a:rPr lang="en-US" sz="1700" dirty="0">
                <a:latin typeface="Comic Sans MS" panose="030F0702030302020204" pitchFamily="66" charset="0"/>
              </a:rPr>
              <a:t>The area of collector layer is largest. So it can dissipate heat quickly.</a:t>
            </a:r>
          </a:p>
          <a:p>
            <a:r>
              <a:rPr lang="en-US" sz="1700" dirty="0" smtClean="0">
                <a:latin typeface="Comic Sans MS" panose="030F0702030302020204" pitchFamily="66" charset="0"/>
              </a:rPr>
              <a:t>Area </a:t>
            </a:r>
            <a:r>
              <a:rPr lang="en-US" sz="1700" dirty="0">
                <a:latin typeface="Comic Sans MS" panose="030F0702030302020204" pitchFamily="66" charset="0"/>
              </a:rPr>
              <a:t>of base layer is smallest and it is very thin layer.</a:t>
            </a:r>
          </a:p>
          <a:p>
            <a:r>
              <a:rPr lang="en-US" sz="1700" dirty="0">
                <a:latin typeface="Comic Sans MS" panose="030F0702030302020204" pitchFamily="66" charset="0"/>
              </a:rPr>
              <a:t>Area of emitter layer is medium.</a:t>
            </a:r>
          </a:p>
          <a:p>
            <a:r>
              <a:rPr lang="en-US" sz="1700" dirty="0">
                <a:latin typeface="Comic Sans MS" panose="030F0702030302020204" pitchFamily="66" charset="0"/>
              </a:rPr>
              <a:t>Collector layer is moderately doped. So it has medium number of charges (electrons).</a:t>
            </a:r>
          </a:p>
          <a:p>
            <a:r>
              <a:rPr lang="en-US" sz="1700" dirty="0">
                <a:latin typeface="Comic Sans MS" panose="030F0702030302020204" pitchFamily="66" charset="0"/>
              </a:rPr>
              <a:t>Base layer is lightly doped. So it has a very few number of charges (holes).</a:t>
            </a:r>
          </a:p>
          <a:p>
            <a:r>
              <a:rPr lang="en-US" sz="1700" dirty="0">
                <a:latin typeface="Comic Sans MS" panose="030F0702030302020204" pitchFamily="66" charset="0"/>
              </a:rPr>
              <a:t>Emitter layer is heavily doped. So it has largest number of charges (electrons).</a:t>
            </a:r>
          </a:p>
          <a:p>
            <a:r>
              <a:rPr lang="en-US" sz="1700" dirty="0">
                <a:latin typeface="Comic Sans MS" panose="030F0702030302020204" pitchFamily="66" charset="0"/>
              </a:rPr>
              <a:t>THE P-LAYER IS SANDWICHED BETWEEN TWO N-LAYERS.</a:t>
            </a:r>
          </a:p>
          <a:p>
            <a:r>
              <a:rPr lang="en-US" sz="1700" dirty="0" smtClean="0">
                <a:latin typeface="Comic Sans MS" panose="030F0702030302020204" pitchFamily="66" charset="0"/>
              </a:rPr>
              <a:t>The </a:t>
            </a:r>
            <a:r>
              <a:rPr lang="en-US" sz="1700" dirty="0">
                <a:latin typeface="Comic Sans MS" panose="030F0702030302020204" pitchFamily="66" charset="0"/>
              </a:rPr>
              <a:t>junction between collector layer and base layer is called as collector-base </a:t>
            </a:r>
            <a:r>
              <a:rPr lang="en-US" sz="1700" dirty="0" smtClean="0">
                <a:latin typeface="Comic Sans MS" panose="030F0702030302020204" pitchFamily="66" charset="0"/>
              </a:rPr>
              <a:t>junction</a:t>
            </a:r>
            <a:r>
              <a:rPr lang="tr-TR" sz="1700" dirty="0" smtClean="0">
                <a:latin typeface="Comic Sans MS" panose="030F0702030302020204" pitchFamily="66" charset="0"/>
              </a:rPr>
              <a:t> </a:t>
            </a:r>
            <a:r>
              <a:rPr lang="en-US" sz="1700" dirty="0" smtClean="0">
                <a:latin typeface="Comic Sans MS" panose="030F0702030302020204" pitchFamily="66" charset="0"/>
              </a:rPr>
              <a:t>or </a:t>
            </a:r>
            <a:r>
              <a:rPr lang="en-US" sz="1700" dirty="0">
                <a:latin typeface="Comic Sans MS" panose="030F0702030302020204" pitchFamily="66" charset="0"/>
              </a:rPr>
              <a:t>c-b junction.</a:t>
            </a:r>
          </a:p>
          <a:p>
            <a:r>
              <a:rPr lang="en-US" sz="1700" dirty="0">
                <a:latin typeface="Comic Sans MS" panose="030F0702030302020204" pitchFamily="66" charset="0"/>
              </a:rPr>
              <a:t>The junction between base layer and emitter layer is called as base-emitter </a:t>
            </a:r>
            <a:r>
              <a:rPr lang="en-US" sz="1700" dirty="0" smtClean="0">
                <a:latin typeface="Comic Sans MS" panose="030F0702030302020204" pitchFamily="66" charset="0"/>
              </a:rPr>
              <a:t>junction</a:t>
            </a:r>
            <a:r>
              <a:rPr lang="tr-TR" sz="1700" dirty="0" smtClean="0">
                <a:latin typeface="Comic Sans MS" panose="030F0702030302020204" pitchFamily="66" charset="0"/>
              </a:rPr>
              <a:t> </a:t>
            </a:r>
            <a:r>
              <a:rPr lang="en-US" sz="1700" dirty="0" smtClean="0">
                <a:latin typeface="Comic Sans MS" panose="030F0702030302020204" pitchFamily="66" charset="0"/>
              </a:rPr>
              <a:t>or </a:t>
            </a:r>
            <a:r>
              <a:rPr lang="en-US" sz="1700" dirty="0">
                <a:latin typeface="Comic Sans MS" panose="030F0702030302020204" pitchFamily="66" charset="0"/>
              </a:rPr>
              <a:t>b-e junction.</a:t>
            </a:r>
          </a:p>
          <a:p>
            <a:r>
              <a:rPr lang="en-US" sz="1700" dirty="0">
                <a:latin typeface="Comic Sans MS" panose="030F0702030302020204" pitchFamily="66" charset="0"/>
              </a:rPr>
              <a:t>The two junctions have almost same potential barrier voltage of 0.6V to 0.7V, just like in a general purpose rectifier diode.</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0787" y="116632"/>
            <a:ext cx="3261897" cy="1997596"/>
          </a:xfrm>
          <a:prstGeom prst="rect">
            <a:avLst/>
          </a:prstGeom>
        </p:spPr>
      </p:pic>
    </p:spTree>
    <p:extLst>
      <p:ext uri="{BB962C8B-B14F-4D97-AF65-F5344CB8AC3E}">
        <p14:creationId xmlns:p14="http://schemas.microsoft.com/office/powerpoint/2010/main" val="2590306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536" y="261156"/>
            <a:ext cx="7772400" cy="468288"/>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en-US" b="0" i="0" dirty="0">
                <a:effectLst>
                  <a:outerShdw blurRad="38100" dist="38100" dir="2700000" algn="tl">
                    <a:srgbClr val="000000">
                      <a:alpha val="43137"/>
                    </a:srgbClr>
                  </a:outerShdw>
                </a:effectLst>
                <a:latin typeface="Comic Sans MS" panose="030F0702030302020204" pitchFamily="66" charset="0"/>
              </a:rPr>
              <a:t>npn BJTs </a:t>
            </a:r>
          </a:p>
        </p:txBody>
      </p:sp>
      <p:sp>
        <p:nvSpPr>
          <p:cNvPr id="3" name="Content Placeholder 2"/>
          <p:cNvSpPr>
            <a:spLocks noGrp="1"/>
          </p:cNvSpPr>
          <p:nvPr>
            <p:ph idx="1"/>
          </p:nvPr>
        </p:nvSpPr>
        <p:spPr>
          <a:xfrm>
            <a:off x="107503" y="2015526"/>
            <a:ext cx="8712968" cy="4104456"/>
          </a:xfrm>
        </p:spPr>
        <p:txBody>
          <a:bodyPr/>
          <a:lstStyle/>
          <a:p>
            <a:r>
              <a:rPr lang="en-US" sz="1700" dirty="0">
                <a:latin typeface="Comic Sans MS" panose="030F0702030302020204" pitchFamily="66" charset="0"/>
              </a:rPr>
              <a:t>The collector is connected to high positive voltage with respect to base i.e. </a:t>
            </a:r>
            <a:r>
              <a:rPr lang="en-US" sz="1700" dirty="0" err="1">
                <a:latin typeface="Comic Sans MS" panose="030F0702030302020204" pitchFamily="66" charset="0"/>
              </a:rPr>
              <a:t>Vcb</a:t>
            </a:r>
            <a:r>
              <a:rPr lang="en-US" sz="1700" dirty="0">
                <a:latin typeface="Comic Sans MS" panose="030F0702030302020204" pitchFamily="66" charset="0"/>
              </a:rPr>
              <a:t> is very high. So c-b junction is reverse biased</a:t>
            </a:r>
            <a:r>
              <a:rPr lang="en-US" sz="1700" dirty="0" smtClean="0">
                <a:latin typeface="Comic Sans MS" panose="030F0702030302020204" pitchFamily="66" charset="0"/>
              </a:rPr>
              <a:t>.</a:t>
            </a:r>
            <a:endParaRPr lang="en-US" sz="1700" dirty="0">
              <a:latin typeface="Comic Sans MS" panose="030F0702030302020204" pitchFamily="66" charset="0"/>
            </a:endParaRPr>
          </a:p>
          <a:p>
            <a:r>
              <a:rPr lang="en-US" sz="1700" dirty="0" err="1" smtClean="0">
                <a:latin typeface="Comic Sans MS" panose="030F0702030302020204" pitchFamily="66" charset="0"/>
              </a:rPr>
              <a:t>Vbe</a:t>
            </a:r>
            <a:r>
              <a:rPr lang="en-US" sz="1700" dirty="0" smtClean="0">
                <a:latin typeface="Comic Sans MS" panose="030F0702030302020204" pitchFamily="66" charset="0"/>
              </a:rPr>
              <a:t> </a:t>
            </a:r>
            <a:r>
              <a:rPr lang="en-US" sz="1700" dirty="0">
                <a:latin typeface="Comic Sans MS" panose="030F0702030302020204" pitchFamily="66" charset="0"/>
              </a:rPr>
              <a:t>is </a:t>
            </a:r>
            <a:r>
              <a:rPr lang="en-US" sz="1700" dirty="0" err="1" smtClean="0">
                <a:latin typeface="Comic Sans MS" panose="030F0702030302020204" pitchFamily="66" charset="0"/>
              </a:rPr>
              <a:t>low.When</a:t>
            </a:r>
            <a:r>
              <a:rPr lang="en-US" sz="1700" dirty="0" smtClean="0">
                <a:latin typeface="Comic Sans MS" panose="030F0702030302020204" pitchFamily="66" charset="0"/>
              </a:rPr>
              <a:t> </a:t>
            </a:r>
            <a:r>
              <a:rPr lang="en-US" sz="1700" dirty="0">
                <a:latin typeface="Comic Sans MS" panose="030F0702030302020204" pitchFamily="66" charset="0"/>
              </a:rPr>
              <a:t>we increase </a:t>
            </a:r>
            <a:r>
              <a:rPr lang="en-US" sz="1700" dirty="0" err="1">
                <a:latin typeface="Comic Sans MS" panose="030F0702030302020204" pitchFamily="66" charset="0"/>
              </a:rPr>
              <a:t>Vbe</a:t>
            </a:r>
            <a:r>
              <a:rPr lang="en-US" sz="1700" dirty="0">
                <a:latin typeface="Comic Sans MS" panose="030F0702030302020204" pitchFamily="66" charset="0"/>
              </a:rPr>
              <a:t> ≥ 0.7V (the value 0.7V is a typical value of potential barrier voltage) the transistor is forward biased.</a:t>
            </a:r>
          </a:p>
          <a:p>
            <a:r>
              <a:rPr lang="en-US" sz="1700" dirty="0">
                <a:latin typeface="Comic Sans MS" panose="030F0702030302020204" pitchFamily="66" charset="0"/>
              </a:rPr>
              <a:t>Now large number of electrons in emitter layer is repelled by negative terminal of </a:t>
            </a:r>
            <a:r>
              <a:rPr lang="en-US" sz="1700" dirty="0" err="1">
                <a:latin typeface="Comic Sans MS" panose="030F0702030302020204" pitchFamily="66" charset="0"/>
              </a:rPr>
              <a:t>Vbe</a:t>
            </a:r>
            <a:r>
              <a:rPr lang="en-US" sz="1700" dirty="0">
                <a:latin typeface="Comic Sans MS" panose="030F0702030302020204" pitchFamily="66" charset="0"/>
              </a:rPr>
              <a:t> and they flow towards b-e junction.</a:t>
            </a:r>
          </a:p>
          <a:p>
            <a:r>
              <a:rPr lang="en-US" sz="1700" dirty="0">
                <a:latin typeface="Comic Sans MS" panose="030F0702030302020204" pitchFamily="66" charset="0"/>
              </a:rPr>
              <a:t>They cross the junction and enter into small base layer. Here some electrons combine with holes. Also some of them are attracted by positive terminal of </a:t>
            </a:r>
            <a:r>
              <a:rPr lang="en-US" sz="1700" dirty="0" err="1">
                <a:latin typeface="Comic Sans MS" panose="030F0702030302020204" pitchFamily="66" charset="0"/>
              </a:rPr>
              <a:t>Vbe</a:t>
            </a:r>
            <a:r>
              <a:rPr lang="en-US" sz="1700" dirty="0">
                <a:latin typeface="Comic Sans MS" panose="030F0702030302020204" pitchFamily="66" charset="0"/>
              </a:rPr>
              <a:t> and remaining maximum number of electrons flow into collector layer, crossing the second junction i.e. c-b junction.</a:t>
            </a:r>
          </a:p>
          <a:p>
            <a:r>
              <a:rPr lang="en-US" sz="1700" dirty="0">
                <a:latin typeface="Comic Sans MS" panose="030F0702030302020204" pitchFamily="66" charset="0"/>
              </a:rPr>
              <a:t>The resident electrons of collector are repelled by these (guest) electrons and thus, then all the electrons are present in collector layer are attracted by positive terminal of </a:t>
            </a:r>
            <a:r>
              <a:rPr lang="en-US" sz="1700" dirty="0" err="1" smtClean="0">
                <a:latin typeface="Comic Sans MS" panose="030F0702030302020204" pitchFamily="66" charset="0"/>
              </a:rPr>
              <a:t>Vcb</a:t>
            </a:r>
            <a:r>
              <a:rPr lang="en-US" sz="1700" dirty="0" smtClean="0">
                <a:latin typeface="Comic Sans MS" panose="030F0702030302020204" pitchFamily="66" charset="0"/>
              </a:rPr>
              <a:t>.</a:t>
            </a:r>
            <a:r>
              <a:rPr lang="tr-TR" sz="1700" dirty="0" smtClean="0">
                <a:latin typeface="Comic Sans MS" panose="030F0702030302020204" pitchFamily="66" charset="0"/>
              </a:rPr>
              <a:t> </a:t>
            </a:r>
            <a:r>
              <a:rPr lang="en-US" sz="1700" dirty="0" smtClean="0">
                <a:latin typeface="Comic Sans MS" panose="030F0702030302020204" pitchFamily="66" charset="0"/>
              </a:rPr>
              <a:t>Thus</a:t>
            </a:r>
            <a:r>
              <a:rPr lang="en-US" sz="1700" dirty="0">
                <a:latin typeface="Comic Sans MS" panose="030F0702030302020204" pitchFamily="66" charset="0"/>
              </a:rPr>
              <a:t>, all these electrons complete their journey back into emitter layer and produce conventional currents in the transistor as shown in the above circuit</a:t>
            </a:r>
            <a:r>
              <a:rPr lang="en-US" sz="1700" dirty="0" smtClean="0">
                <a:latin typeface="Comic Sans MS" panose="030F0702030302020204" pitchFamily="66" charset="0"/>
              </a:rPr>
              <a:t>.</a:t>
            </a:r>
            <a:endParaRPr lang="en-US" sz="1700" dirty="0">
              <a:latin typeface="Comic Sans MS" panose="030F0702030302020204" pitchFamily="66"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33039" y="0"/>
            <a:ext cx="3261897" cy="1997596"/>
          </a:xfrm>
          <a:prstGeom prst="rect">
            <a:avLst/>
          </a:prstGeom>
        </p:spPr>
      </p:pic>
    </p:spTree>
    <p:extLst>
      <p:ext uri="{BB962C8B-B14F-4D97-AF65-F5344CB8AC3E}">
        <p14:creationId xmlns:p14="http://schemas.microsoft.com/office/powerpoint/2010/main" val="2835291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536" y="261156"/>
            <a:ext cx="7772400" cy="468288"/>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en-US" b="0" i="0" dirty="0">
                <a:effectLst>
                  <a:outerShdw blurRad="38100" dist="38100" dir="2700000" algn="tl">
                    <a:srgbClr val="000000">
                      <a:alpha val="43137"/>
                    </a:srgbClr>
                  </a:outerShdw>
                </a:effectLst>
                <a:latin typeface="Comic Sans MS" panose="030F0702030302020204" pitchFamily="66" charset="0"/>
              </a:rPr>
              <a:t>npn BJTs </a:t>
            </a:r>
          </a:p>
        </p:txBody>
      </p:sp>
      <p:sp>
        <p:nvSpPr>
          <p:cNvPr id="3" name="Content Placeholder 2"/>
          <p:cNvSpPr>
            <a:spLocks noGrp="1"/>
          </p:cNvSpPr>
          <p:nvPr>
            <p:ph idx="1"/>
          </p:nvPr>
        </p:nvSpPr>
        <p:spPr>
          <a:xfrm>
            <a:off x="107504" y="2420888"/>
            <a:ext cx="8712968" cy="3672408"/>
          </a:xfrm>
        </p:spPr>
        <p:txBody>
          <a:bodyPr/>
          <a:lstStyle/>
          <a:p>
            <a:r>
              <a:rPr lang="en-US" sz="1800" dirty="0" smtClean="0">
                <a:latin typeface="Comic Sans MS" panose="030F0702030302020204" pitchFamily="66" charset="0"/>
              </a:rPr>
              <a:t>Now </a:t>
            </a:r>
            <a:r>
              <a:rPr lang="en-US" sz="1800" dirty="0">
                <a:latin typeface="Comic Sans MS" panose="030F0702030302020204" pitchFamily="66" charset="0"/>
              </a:rPr>
              <a:t>when </a:t>
            </a:r>
            <a:r>
              <a:rPr lang="en-US" sz="1800" dirty="0" err="1">
                <a:latin typeface="Comic Sans MS" panose="030F0702030302020204" pitchFamily="66" charset="0"/>
              </a:rPr>
              <a:t>Vbe</a:t>
            </a:r>
            <a:r>
              <a:rPr lang="en-US" sz="1800" dirty="0">
                <a:latin typeface="Comic Sans MS" panose="030F0702030302020204" pitchFamily="66" charset="0"/>
              </a:rPr>
              <a:t> is still increased, more electrons are repelled by negative terminal of </a:t>
            </a:r>
            <a:r>
              <a:rPr lang="en-US" sz="1800" dirty="0" err="1">
                <a:latin typeface="Comic Sans MS" panose="030F0702030302020204" pitchFamily="66" charset="0"/>
              </a:rPr>
              <a:t>Vbe</a:t>
            </a:r>
            <a:r>
              <a:rPr lang="en-US" sz="1800" dirty="0">
                <a:latin typeface="Comic Sans MS" panose="030F0702030302020204" pitchFamily="66" charset="0"/>
              </a:rPr>
              <a:t>. So base-emitter junction is more and more forward biased. Thus the base current (</a:t>
            </a:r>
            <a:r>
              <a:rPr lang="en-US" sz="1800" dirty="0" err="1">
                <a:latin typeface="Comic Sans MS" panose="030F0702030302020204" pitchFamily="66" charset="0"/>
              </a:rPr>
              <a:t>Ib</a:t>
            </a:r>
            <a:r>
              <a:rPr lang="en-US" sz="1800" dirty="0">
                <a:latin typeface="Comic Sans MS" panose="030F0702030302020204" pitchFamily="66" charset="0"/>
              </a:rPr>
              <a:t>) increases, which in turn increases </a:t>
            </a:r>
            <a:r>
              <a:rPr lang="en-US" sz="1800" dirty="0" err="1">
                <a:latin typeface="Comic Sans MS" panose="030F0702030302020204" pitchFamily="66" charset="0"/>
              </a:rPr>
              <a:t>Ic</a:t>
            </a:r>
            <a:r>
              <a:rPr lang="en-US" sz="1800" dirty="0" smtClean="0">
                <a:latin typeface="Comic Sans MS" panose="030F0702030302020204" pitchFamily="66" charset="0"/>
              </a:rPr>
              <a:t>.</a:t>
            </a:r>
            <a:endParaRPr lang="tr-TR" sz="1800" dirty="0" smtClean="0">
              <a:latin typeface="Comic Sans MS" panose="030F0702030302020204" pitchFamily="66" charset="0"/>
            </a:endParaRPr>
          </a:p>
          <a:p>
            <a:r>
              <a:rPr lang="tr-TR" sz="1800" b="1" dirty="0" err="1" smtClean="0">
                <a:latin typeface="Comic Sans MS" panose="030F0702030302020204" pitchFamily="66" charset="0"/>
              </a:rPr>
              <a:t>Collector</a:t>
            </a:r>
            <a:r>
              <a:rPr lang="tr-TR" sz="1800" b="1" dirty="0" smtClean="0">
                <a:latin typeface="Comic Sans MS" panose="030F0702030302020204" pitchFamily="66" charset="0"/>
              </a:rPr>
              <a:t> </a:t>
            </a:r>
            <a:r>
              <a:rPr lang="tr-TR" sz="1800" b="1" dirty="0" err="1" smtClean="0">
                <a:latin typeface="Comic Sans MS" panose="030F0702030302020204" pitchFamily="66" charset="0"/>
              </a:rPr>
              <a:t>current</a:t>
            </a:r>
            <a:r>
              <a:rPr lang="tr-TR" sz="1800" b="1" dirty="0" smtClean="0">
                <a:latin typeface="Comic Sans MS" panose="030F0702030302020204" pitchFamily="66" charset="0"/>
              </a:rPr>
              <a:t> </a:t>
            </a:r>
            <a:r>
              <a:rPr lang="en-US" sz="1800" b="1" dirty="0">
                <a:latin typeface="Comic Sans MS" panose="030F0702030302020204" pitchFamily="66" charset="0"/>
              </a:rPr>
              <a:t>(</a:t>
            </a:r>
            <a:r>
              <a:rPr lang="en-US" sz="1800" b="1" dirty="0" err="1">
                <a:latin typeface="Comic Sans MS" panose="030F0702030302020204" pitchFamily="66" charset="0"/>
              </a:rPr>
              <a:t>Ic</a:t>
            </a:r>
            <a:r>
              <a:rPr lang="en-US" sz="1800" b="1" dirty="0">
                <a:latin typeface="Comic Sans MS" panose="030F0702030302020204" pitchFamily="66" charset="0"/>
              </a:rPr>
              <a:t>)</a:t>
            </a:r>
            <a:r>
              <a:rPr lang="tr-TR" sz="1800" b="1" dirty="0" smtClean="0">
                <a:latin typeface="Comic Sans MS" panose="030F0702030302020204" pitchFamily="66" charset="0"/>
              </a:rPr>
              <a:t> is </a:t>
            </a:r>
            <a:r>
              <a:rPr lang="tr-TR" sz="1800" b="1" dirty="0" err="1" smtClean="0">
                <a:latin typeface="Comic Sans MS" panose="030F0702030302020204" pitchFamily="66" charset="0"/>
              </a:rPr>
              <a:t>controled</a:t>
            </a:r>
            <a:r>
              <a:rPr lang="tr-TR" sz="1800" b="1" dirty="0" smtClean="0">
                <a:latin typeface="Comic Sans MS" panose="030F0702030302020204" pitchFamily="66" charset="0"/>
              </a:rPr>
              <a:t> </a:t>
            </a:r>
            <a:r>
              <a:rPr lang="tr-TR" sz="1800" b="1" dirty="0" err="1" smtClean="0">
                <a:latin typeface="Comic Sans MS" panose="030F0702030302020204" pitchFamily="66" charset="0"/>
              </a:rPr>
              <a:t>by</a:t>
            </a:r>
            <a:r>
              <a:rPr lang="tr-TR" sz="1800" b="1" dirty="0" smtClean="0">
                <a:latin typeface="Comic Sans MS" panose="030F0702030302020204" pitchFamily="66" charset="0"/>
              </a:rPr>
              <a:t> </a:t>
            </a:r>
            <a:r>
              <a:rPr lang="tr-TR" sz="1800" b="1" dirty="0" err="1" smtClean="0">
                <a:latin typeface="Comic Sans MS" panose="030F0702030302020204" pitchFamily="66" charset="0"/>
              </a:rPr>
              <a:t>base</a:t>
            </a:r>
            <a:r>
              <a:rPr lang="tr-TR" sz="1800" b="1" dirty="0" smtClean="0">
                <a:latin typeface="Comic Sans MS" panose="030F0702030302020204" pitchFamily="66" charset="0"/>
              </a:rPr>
              <a:t> </a:t>
            </a:r>
            <a:r>
              <a:rPr lang="tr-TR" sz="1800" b="1" dirty="0" err="1" smtClean="0">
                <a:latin typeface="Comic Sans MS" panose="030F0702030302020204" pitchFamily="66" charset="0"/>
              </a:rPr>
              <a:t>current</a:t>
            </a:r>
            <a:r>
              <a:rPr lang="tr-TR" sz="1800" b="1" dirty="0" smtClean="0">
                <a:latin typeface="Comic Sans MS" panose="030F0702030302020204" pitchFamily="66" charset="0"/>
              </a:rPr>
              <a:t> </a:t>
            </a:r>
            <a:r>
              <a:rPr lang="en-US" sz="1800" b="1" dirty="0">
                <a:latin typeface="Comic Sans MS" panose="030F0702030302020204" pitchFamily="66" charset="0"/>
              </a:rPr>
              <a:t>(</a:t>
            </a:r>
            <a:r>
              <a:rPr lang="en-US" sz="1800" b="1" dirty="0" smtClean="0">
                <a:latin typeface="Comic Sans MS" panose="030F0702030302020204" pitchFamily="66" charset="0"/>
              </a:rPr>
              <a:t>I</a:t>
            </a:r>
            <a:r>
              <a:rPr lang="tr-TR" sz="1800" b="1" dirty="0" smtClean="0">
                <a:latin typeface="Comic Sans MS" panose="030F0702030302020204" pitchFamily="66" charset="0"/>
              </a:rPr>
              <a:t>b</a:t>
            </a:r>
            <a:r>
              <a:rPr lang="en-US" sz="1800" b="1" dirty="0" smtClean="0">
                <a:latin typeface="Comic Sans MS" panose="030F0702030302020204" pitchFamily="66" charset="0"/>
              </a:rPr>
              <a:t>)</a:t>
            </a:r>
            <a:endParaRPr lang="en-US" sz="1800" b="1" dirty="0">
              <a:latin typeface="Comic Sans MS" panose="030F0702030302020204" pitchFamily="66" charset="0"/>
            </a:endParaRPr>
          </a:p>
          <a:p>
            <a:r>
              <a:rPr lang="en-US" sz="1800" dirty="0">
                <a:latin typeface="Comic Sans MS" panose="030F0702030302020204" pitchFamily="66" charset="0"/>
              </a:rPr>
              <a:t>Hence, we can say that collector current (</a:t>
            </a:r>
            <a:r>
              <a:rPr lang="en-US" sz="1800" dirty="0" err="1">
                <a:latin typeface="Comic Sans MS" panose="030F0702030302020204" pitchFamily="66" charset="0"/>
              </a:rPr>
              <a:t>Ic</a:t>
            </a:r>
            <a:r>
              <a:rPr lang="en-US" sz="1800" dirty="0">
                <a:latin typeface="Comic Sans MS" panose="030F0702030302020204" pitchFamily="66" charset="0"/>
              </a:rPr>
              <a:t>) is the function of base current (</a:t>
            </a:r>
            <a:r>
              <a:rPr lang="en-US" sz="1800" dirty="0" err="1">
                <a:latin typeface="Comic Sans MS" panose="030F0702030302020204" pitchFamily="66" charset="0"/>
              </a:rPr>
              <a:t>Ib</a:t>
            </a:r>
            <a:r>
              <a:rPr lang="en-US" sz="1800" dirty="0">
                <a:latin typeface="Comic Sans MS" panose="030F0702030302020204" pitchFamily="66" charset="0"/>
              </a:rPr>
              <a:t>).</a:t>
            </a:r>
          </a:p>
          <a:p>
            <a:r>
              <a:rPr lang="en-US" sz="1800" dirty="0" smtClean="0">
                <a:latin typeface="Comic Sans MS" panose="030F0702030302020204" pitchFamily="66" charset="0"/>
              </a:rPr>
              <a:t>In </a:t>
            </a:r>
            <a:r>
              <a:rPr lang="en-US" sz="1800" dirty="0">
                <a:latin typeface="Comic Sans MS" panose="030F0702030302020204" pitchFamily="66" charset="0"/>
              </a:rPr>
              <a:t>all this process, maximum number of electrons from emitter layer flow into collector layer. So collector current is ALMOST EQUAL to emitter current. Hence we say that, collector current is proportional to emitter current.</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0787" y="356088"/>
            <a:ext cx="3261897" cy="1997596"/>
          </a:xfrm>
          <a:prstGeom prst="rect">
            <a:avLst/>
          </a:prstGeom>
        </p:spPr>
      </p:pic>
    </p:spTree>
    <p:extLst>
      <p:ext uri="{BB962C8B-B14F-4D97-AF65-F5344CB8AC3E}">
        <p14:creationId xmlns:p14="http://schemas.microsoft.com/office/powerpoint/2010/main" val="1152756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5415" name="Object 7"/>
          <p:cNvGraphicFramePr>
            <a:graphicFrameLocks noChangeAspect="1"/>
          </p:cNvGraphicFramePr>
          <p:nvPr/>
        </p:nvGraphicFramePr>
        <p:xfrm>
          <a:off x="304800" y="838200"/>
          <a:ext cx="3962400" cy="3152775"/>
        </p:xfrm>
        <a:graphic>
          <a:graphicData uri="http://schemas.openxmlformats.org/presentationml/2006/ole">
            <mc:AlternateContent xmlns:mc="http://schemas.openxmlformats.org/markup-compatibility/2006">
              <mc:Choice xmlns:v="urn:schemas-microsoft-com:vml" Requires="v">
                <p:oleObj spid="_x0000_s36310" name="Bitmap Image" r:id="rId4" imgW="2381582" imgH="1895238" progId="Paint.Picture">
                  <p:embed/>
                </p:oleObj>
              </mc:Choice>
              <mc:Fallback>
                <p:oleObj name="Bitmap Image" r:id="rId4" imgW="2381582" imgH="1895238" progId="Paint.Picture">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4800" y="838200"/>
                        <a:ext cx="3962400" cy="3152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5419" name="Rectangle 11"/>
          <p:cNvSpPr>
            <a:spLocks noChangeArrowheads="1"/>
          </p:cNvSpPr>
          <p:nvPr/>
        </p:nvSpPr>
        <p:spPr bwMode="auto">
          <a:xfrm>
            <a:off x="4596379" y="1340768"/>
            <a:ext cx="4276876"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buFontTx/>
              <a:buChar char="•"/>
            </a:pPr>
            <a:r>
              <a:rPr lang="en-US" altLang="en-US" b="1" dirty="0">
                <a:solidFill>
                  <a:srgbClr val="FF0000"/>
                </a:solidFill>
                <a:latin typeface="Comic Sans MS" panose="030F0702030302020204" pitchFamily="66" charset="0"/>
              </a:rPr>
              <a:t>When there is no I</a:t>
            </a:r>
            <a:r>
              <a:rPr lang="en-US" altLang="en-US" b="1" baseline="-25000" dirty="0">
                <a:solidFill>
                  <a:srgbClr val="FF0000"/>
                </a:solidFill>
                <a:latin typeface="Comic Sans MS" panose="030F0702030302020204" pitchFamily="66" charset="0"/>
              </a:rPr>
              <a:t>B</a:t>
            </a:r>
            <a:r>
              <a:rPr lang="en-US" altLang="en-US" b="1" dirty="0">
                <a:solidFill>
                  <a:srgbClr val="FF0000"/>
                </a:solidFill>
                <a:latin typeface="Comic Sans MS" panose="030F0702030302020204" pitchFamily="66" charset="0"/>
              </a:rPr>
              <a:t> current almost no I</a:t>
            </a:r>
            <a:r>
              <a:rPr lang="en-US" altLang="en-US" b="1" baseline="-25000" dirty="0">
                <a:solidFill>
                  <a:srgbClr val="FF0000"/>
                </a:solidFill>
                <a:latin typeface="Comic Sans MS" panose="030F0702030302020204" pitchFamily="66" charset="0"/>
              </a:rPr>
              <a:t>C</a:t>
            </a:r>
            <a:r>
              <a:rPr lang="en-US" altLang="en-US" b="1" dirty="0">
                <a:solidFill>
                  <a:srgbClr val="FF0000"/>
                </a:solidFill>
                <a:latin typeface="Comic Sans MS" panose="030F0702030302020204" pitchFamily="66" charset="0"/>
              </a:rPr>
              <a:t> flows</a:t>
            </a:r>
          </a:p>
          <a:p>
            <a:pPr>
              <a:buFontTx/>
              <a:buChar char="•"/>
            </a:pPr>
            <a:r>
              <a:rPr lang="en-US" altLang="en-US" b="1" dirty="0">
                <a:solidFill>
                  <a:srgbClr val="0000FF"/>
                </a:solidFill>
                <a:latin typeface="Comic Sans MS" panose="030F0702030302020204" pitchFamily="66" charset="0"/>
              </a:rPr>
              <a:t>When I</a:t>
            </a:r>
            <a:r>
              <a:rPr lang="en-US" altLang="en-US" b="1" baseline="-25000" dirty="0">
                <a:solidFill>
                  <a:srgbClr val="0000FF"/>
                </a:solidFill>
                <a:latin typeface="Comic Sans MS" panose="030F0702030302020204" pitchFamily="66" charset="0"/>
              </a:rPr>
              <a:t>B</a:t>
            </a:r>
            <a:r>
              <a:rPr lang="en-US" altLang="en-US" b="1" dirty="0">
                <a:solidFill>
                  <a:srgbClr val="0000FF"/>
                </a:solidFill>
                <a:latin typeface="Comic Sans MS" panose="030F0702030302020204" pitchFamily="66" charset="0"/>
              </a:rPr>
              <a:t> current flows, I</a:t>
            </a:r>
            <a:r>
              <a:rPr lang="en-US" altLang="en-US" b="1" baseline="-25000" dirty="0">
                <a:solidFill>
                  <a:srgbClr val="0000FF"/>
                </a:solidFill>
                <a:latin typeface="Comic Sans MS" panose="030F0702030302020204" pitchFamily="66" charset="0"/>
              </a:rPr>
              <a:t>C</a:t>
            </a:r>
            <a:r>
              <a:rPr lang="en-US" altLang="en-US" b="1" dirty="0">
                <a:solidFill>
                  <a:srgbClr val="0000FF"/>
                </a:solidFill>
                <a:latin typeface="Comic Sans MS" panose="030F0702030302020204" pitchFamily="66" charset="0"/>
              </a:rPr>
              <a:t> can flow</a:t>
            </a:r>
          </a:p>
          <a:p>
            <a:pPr>
              <a:buFontTx/>
              <a:buChar char="•"/>
            </a:pPr>
            <a:r>
              <a:rPr lang="en-US" altLang="en-US" b="1" u="sng" dirty="0">
                <a:solidFill>
                  <a:srgbClr val="FF0000"/>
                </a:solidFill>
                <a:latin typeface="Comic Sans MS" panose="030F0702030302020204" pitchFamily="66" charset="0"/>
              </a:rPr>
              <a:t>The device is </a:t>
            </a:r>
            <a:r>
              <a:rPr lang="tr-TR" altLang="en-US" b="1" u="sng" dirty="0" smtClean="0">
                <a:solidFill>
                  <a:srgbClr val="FF0000"/>
                </a:solidFill>
                <a:latin typeface="Comic Sans MS" panose="030F0702030302020204" pitchFamily="66" charset="0"/>
              </a:rPr>
              <a:t>a</a:t>
            </a:r>
            <a:r>
              <a:rPr lang="en-US" altLang="en-US" b="1" u="sng" dirty="0" smtClean="0">
                <a:solidFill>
                  <a:srgbClr val="FF0000"/>
                </a:solidFill>
                <a:latin typeface="Comic Sans MS" panose="030F0702030302020204" pitchFamily="66" charset="0"/>
              </a:rPr>
              <a:t> </a:t>
            </a:r>
            <a:r>
              <a:rPr lang="en-US" altLang="en-US" b="1" u="sng" dirty="0">
                <a:solidFill>
                  <a:srgbClr val="FF0000"/>
                </a:solidFill>
                <a:latin typeface="Comic Sans MS" panose="030F0702030302020204" pitchFamily="66" charset="0"/>
              </a:rPr>
              <a:t>current controlled current device</a:t>
            </a:r>
            <a:endParaRPr lang="en-US" altLang="en-US" b="1" u="sng" baseline="-25000" dirty="0">
              <a:solidFill>
                <a:srgbClr val="FF0000"/>
              </a:solidFill>
              <a:latin typeface="Comic Sans MS" panose="030F0702030302020204" pitchFamily="66" charset="0"/>
            </a:endParaRPr>
          </a:p>
        </p:txBody>
      </p:sp>
      <p:graphicFrame>
        <p:nvGraphicFramePr>
          <p:cNvPr id="145414" name="Object 6"/>
          <p:cNvGraphicFramePr>
            <a:graphicFrameLocks noChangeAspect="1"/>
          </p:cNvGraphicFramePr>
          <p:nvPr>
            <p:extLst>
              <p:ext uri="{D42A27DB-BD31-4B8C-83A1-F6EECF244321}">
                <p14:modId xmlns:p14="http://schemas.microsoft.com/office/powerpoint/2010/main" val="309927059"/>
              </p:ext>
            </p:extLst>
          </p:nvPr>
        </p:nvGraphicFramePr>
        <p:xfrm>
          <a:off x="2071288" y="3035300"/>
          <a:ext cx="7124700" cy="3633788"/>
        </p:xfrm>
        <a:graphic>
          <a:graphicData uri="http://schemas.openxmlformats.org/presentationml/2006/ole">
            <mc:AlternateContent xmlns:mc="http://schemas.openxmlformats.org/markup-compatibility/2006">
              <mc:Choice xmlns:v="urn:schemas-microsoft-com:vml" Requires="v">
                <p:oleObj spid="_x0000_s36311" name="Bitmap Image" r:id="rId6" imgW="3696216" imgH="1886213" progId="Paint.Picture">
                  <p:embed/>
                </p:oleObj>
              </mc:Choice>
              <mc:Fallback>
                <p:oleObj name="Bitmap Image" r:id="rId6" imgW="3696216" imgH="1886213" progId="Paint.Picture">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71288" y="3035300"/>
                        <a:ext cx="7124700" cy="3633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5417" name="Rectangle 9"/>
          <p:cNvSpPr>
            <a:spLocks noChangeArrowheads="1"/>
          </p:cNvSpPr>
          <p:nvPr/>
        </p:nvSpPr>
        <p:spPr bwMode="auto">
          <a:xfrm>
            <a:off x="152400" y="4369243"/>
            <a:ext cx="2560638" cy="1311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en-US" sz="2000" b="1" dirty="0">
                <a:solidFill>
                  <a:srgbClr val="FF0000"/>
                </a:solidFill>
                <a:latin typeface="Comic Sans MS" panose="030F0702030302020204" pitchFamily="66" charset="0"/>
              </a:rPr>
              <a:t>Operational modes </a:t>
            </a:r>
          </a:p>
          <a:p>
            <a:pPr algn="ctr"/>
            <a:r>
              <a:rPr lang="en-US" altLang="en-US" sz="2000" b="1" dirty="0">
                <a:solidFill>
                  <a:srgbClr val="FF0000"/>
                </a:solidFill>
                <a:latin typeface="Comic Sans MS" panose="030F0702030302020204" pitchFamily="66" charset="0"/>
              </a:rPr>
              <a:t>can be defined </a:t>
            </a:r>
          </a:p>
          <a:p>
            <a:pPr algn="ctr"/>
            <a:r>
              <a:rPr lang="en-US" altLang="en-US" sz="2000" b="1" dirty="0">
                <a:solidFill>
                  <a:srgbClr val="FF0000"/>
                </a:solidFill>
                <a:latin typeface="Comic Sans MS" panose="030F0702030302020204" pitchFamily="66" charset="0"/>
              </a:rPr>
              <a:t>based on </a:t>
            </a:r>
          </a:p>
          <a:p>
            <a:pPr algn="ctr"/>
            <a:r>
              <a:rPr lang="en-US" altLang="en-US" sz="2000" b="1" dirty="0">
                <a:solidFill>
                  <a:srgbClr val="FF0000"/>
                </a:solidFill>
                <a:latin typeface="Comic Sans MS" panose="030F0702030302020204" pitchFamily="66" charset="0"/>
              </a:rPr>
              <a:t>V</a:t>
            </a:r>
            <a:r>
              <a:rPr lang="en-US" altLang="en-US" sz="2000" b="1" baseline="-25000" dirty="0">
                <a:solidFill>
                  <a:srgbClr val="FF0000"/>
                </a:solidFill>
                <a:latin typeface="Comic Sans MS" panose="030F0702030302020204" pitchFamily="66" charset="0"/>
              </a:rPr>
              <a:t>BE</a:t>
            </a:r>
            <a:r>
              <a:rPr lang="en-US" altLang="en-US" sz="2000" b="1" dirty="0">
                <a:solidFill>
                  <a:srgbClr val="FF0000"/>
                </a:solidFill>
                <a:latin typeface="Comic Sans MS" panose="030F0702030302020204" pitchFamily="66" charset="0"/>
              </a:rPr>
              <a:t> and V</a:t>
            </a:r>
            <a:r>
              <a:rPr lang="en-US" altLang="en-US" sz="2000" b="1" baseline="-25000" dirty="0">
                <a:solidFill>
                  <a:srgbClr val="FF0000"/>
                </a:solidFill>
                <a:latin typeface="Comic Sans MS" panose="030F0702030302020204" pitchFamily="66" charset="0"/>
              </a:rPr>
              <a:t>BC</a:t>
            </a:r>
          </a:p>
        </p:txBody>
      </p:sp>
      <p:sp>
        <p:nvSpPr>
          <p:cNvPr id="145420" name="AutoShape 12"/>
          <p:cNvSpPr>
            <a:spLocks noChangeArrowheads="1"/>
          </p:cNvSpPr>
          <p:nvPr/>
        </p:nvSpPr>
        <p:spPr bwMode="auto">
          <a:xfrm>
            <a:off x="1256342" y="3533775"/>
            <a:ext cx="381000" cy="914400"/>
          </a:xfrm>
          <a:prstGeom prst="upArrow">
            <a:avLst>
              <a:gd name="adj1" fmla="val 50000"/>
              <a:gd name="adj2" fmla="val 600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en-US" sz="3600" b="1">
              <a:solidFill>
                <a:srgbClr val="000000"/>
              </a:solidFill>
            </a:endParaRPr>
          </a:p>
        </p:txBody>
      </p:sp>
      <p:sp>
        <p:nvSpPr>
          <p:cNvPr id="145413" name="Rectangle 5"/>
          <p:cNvSpPr>
            <a:spLocks noChangeArrowheads="1"/>
          </p:cNvSpPr>
          <p:nvPr/>
        </p:nvSpPr>
        <p:spPr bwMode="auto">
          <a:xfrm>
            <a:off x="152400" y="131503"/>
            <a:ext cx="8720855"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sz="2400" b="1" dirty="0" smtClean="0">
                <a:solidFill>
                  <a:srgbClr val="FF0000"/>
                </a:solidFill>
                <a:latin typeface="Comic Sans MS" panose="030F0702030302020204" pitchFamily="66" charset="0"/>
              </a:rPr>
              <a:t>BJTs </a:t>
            </a:r>
            <a:r>
              <a:rPr lang="en-US" altLang="en-US" sz="2400" b="1" dirty="0">
                <a:solidFill>
                  <a:srgbClr val="FF0000"/>
                </a:solidFill>
                <a:latin typeface="Comic Sans MS" panose="030F0702030302020204" pitchFamily="66" charset="0"/>
              </a:rPr>
              <a:t>–  Operation </a:t>
            </a:r>
            <a:r>
              <a:rPr lang="en-US" altLang="en-US" sz="2400" b="1" dirty="0" smtClean="0">
                <a:solidFill>
                  <a:srgbClr val="FF0000"/>
                </a:solidFill>
                <a:latin typeface="Comic Sans MS" panose="030F0702030302020204" pitchFamily="66" charset="0"/>
              </a:rPr>
              <a:t>Modes</a:t>
            </a:r>
            <a:r>
              <a:rPr lang="tr-TR" altLang="en-US" sz="2400" b="1" dirty="0" smtClean="0">
                <a:solidFill>
                  <a:srgbClr val="FF0000"/>
                </a:solidFill>
                <a:latin typeface="Comic Sans MS" panose="030F0702030302020204" pitchFamily="66" charset="0"/>
              </a:rPr>
              <a:t> </a:t>
            </a:r>
          </a:p>
          <a:p>
            <a:r>
              <a:rPr lang="tr-TR" altLang="en-US" sz="2400" b="1" dirty="0" smtClean="0">
                <a:solidFill>
                  <a:srgbClr val="FF0000"/>
                </a:solidFill>
                <a:latin typeface="Comic Sans MS" panose="030F0702030302020204" pitchFamily="66" charset="0"/>
              </a:rPr>
              <a:t>(</a:t>
            </a:r>
            <a:r>
              <a:rPr lang="en-US" altLang="zh-TW" sz="2400" dirty="0">
                <a:solidFill>
                  <a:srgbClr val="FF0000"/>
                </a:solidFill>
                <a:latin typeface="Comic Sans MS" panose="030F0702030302020204" pitchFamily="66" charset="0"/>
              </a:rPr>
              <a:t>BJT will operates in one of following </a:t>
            </a:r>
            <a:r>
              <a:rPr lang="tr-TR" altLang="zh-TW" sz="2400" dirty="0" err="1" smtClean="0">
                <a:solidFill>
                  <a:srgbClr val="FF0000"/>
                </a:solidFill>
                <a:latin typeface="Comic Sans MS" panose="030F0702030302020204" pitchFamily="66" charset="0"/>
              </a:rPr>
              <a:t>three</a:t>
            </a:r>
            <a:r>
              <a:rPr lang="en-US" altLang="zh-TW" sz="2400" dirty="0" smtClean="0">
                <a:solidFill>
                  <a:srgbClr val="FF0000"/>
                </a:solidFill>
                <a:latin typeface="Comic Sans MS" panose="030F0702030302020204" pitchFamily="66" charset="0"/>
              </a:rPr>
              <a:t> region</a:t>
            </a:r>
            <a:r>
              <a:rPr lang="tr-TR" altLang="en-US" sz="2400" b="1" dirty="0" smtClean="0">
                <a:solidFill>
                  <a:srgbClr val="FF0000"/>
                </a:solidFill>
                <a:latin typeface="Comic Sans MS" panose="030F0702030302020204" pitchFamily="66" charset="0"/>
              </a:rPr>
              <a:t>)</a:t>
            </a:r>
            <a:r>
              <a:rPr lang="en-US" altLang="en-US" sz="2400" b="1" dirty="0" smtClean="0">
                <a:solidFill>
                  <a:srgbClr val="FF0000"/>
                </a:solidFill>
                <a:latin typeface="Comic Sans MS" panose="030F0702030302020204" pitchFamily="66" charset="0"/>
              </a:rPr>
              <a:t> </a:t>
            </a:r>
            <a:endParaRPr lang="en-US" altLang="en-US" sz="2400" b="1" dirty="0">
              <a:solidFill>
                <a:srgbClr val="FF0000"/>
              </a:solidFill>
              <a:latin typeface="Comic Sans MS" panose="030F0702030302020204" pitchFamily="66" charset="0"/>
            </a:endParaRPr>
          </a:p>
        </p:txBody>
      </p:sp>
    </p:spTree>
    <p:extLst>
      <p:ext uri="{BB962C8B-B14F-4D97-AF65-F5344CB8AC3E}">
        <p14:creationId xmlns:p14="http://schemas.microsoft.com/office/powerpoint/2010/main" val="52359503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a:xfrm>
            <a:off x="325761" y="198438"/>
            <a:ext cx="7772400" cy="487362"/>
          </a:xfrm>
        </p:spPr>
        <p:txBody>
          <a:bodyPr/>
          <a:lstStyle/>
          <a:p>
            <a:pPr eaLnBrk="1" hangingPunct="1">
              <a:defRPr/>
            </a:pPr>
            <a:r>
              <a:rPr lang="en-US" i="0" dirty="0" smtClean="0">
                <a:solidFill>
                  <a:schemeClr val="accent6"/>
                </a:solidFill>
                <a:latin typeface="Comic Sans MS" pitchFamily="66" charset="0"/>
              </a:rPr>
              <a:t>Bipolar Junction Transistors: </a:t>
            </a:r>
            <a:r>
              <a:rPr lang="en-US" i="0" dirty="0">
                <a:solidFill>
                  <a:schemeClr val="accent6"/>
                </a:solidFill>
                <a:latin typeface="Comic Sans MS" pitchFamily="66" charset="0"/>
              </a:rPr>
              <a:t>Operation </a:t>
            </a:r>
            <a:r>
              <a:rPr lang="en-US" i="0" dirty="0" smtClean="0">
                <a:solidFill>
                  <a:schemeClr val="accent6"/>
                </a:solidFill>
                <a:latin typeface="Comic Sans MS" pitchFamily="66" charset="0"/>
              </a:rPr>
              <a:t>Modes</a:t>
            </a:r>
          </a:p>
        </p:txBody>
      </p:sp>
      <p:graphicFrame>
        <p:nvGraphicFramePr>
          <p:cNvPr id="6" name="Group 48"/>
          <p:cNvGraphicFramePr>
            <a:graphicFrameLocks noGrp="1"/>
          </p:cNvGraphicFramePr>
          <p:nvPr>
            <p:extLst>
              <p:ext uri="{D42A27DB-BD31-4B8C-83A1-F6EECF244321}">
                <p14:modId xmlns:p14="http://schemas.microsoft.com/office/powerpoint/2010/main" val="3118785454"/>
              </p:ext>
            </p:extLst>
          </p:nvPr>
        </p:nvGraphicFramePr>
        <p:xfrm>
          <a:off x="179512" y="4279896"/>
          <a:ext cx="4104456" cy="1569460"/>
        </p:xfrm>
        <a:graphic>
          <a:graphicData uri="http://schemas.openxmlformats.org/drawingml/2006/table">
            <a:tbl>
              <a:tblPr/>
              <a:tblGrid>
                <a:gridCol w="1472339">
                  <a:extLst>
                    <a:ext uri="{9D8B030D-6E8A-4147-A177-3AD203B41FA5}">
                      <a16:colId xmlns:a16="http://schemas.microsoft.com/office/drawing/2014/main" xmlns="" val="20000"/>
                    </a:ext>
                  </a:extLst>
                </a:gridCol>
                <a:gridCol w="1472339">
                  <a:extLst>
                    <a:ext uri="{9D8B030D-6E8A-4147-A177-3AD203B41FA5}">
                      <a16:colId xmlns:a16="http://schemas.microsoft.com/office/drawing/2014/main" xmlns="" val="20001"/>
                    </a:ext>
                  </a:extLst>
                </a:gridCol>
                <a:gridCol w="1159778">
                  <a:extLst>
                    <a:ext uri="{9D8B030D-6E8A-4147-A177-3AD203B41FA5}">
                      <a16:colId xmlns:a16="http://schemas.microsoft.com/office/drawing/2014/main" xmlns="" val="20002"/>
                    </a:ext>
                  </a:extLst>
                </a:gridCol>
              </a:tblGrid>
              <a:tr h="36565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0" i="1" u="none" strike="noStrike" cap="none" normalizeH="0" baseline="0" dirty="0" smtClean="0">
                          <a:ln>
                            <a:noFill/>
                          </a:ln>
                          <a:solidFill>
                            <a:schemeClr val="tx1"/>
                          </a:solidFill>
                          <a:effectLst/>
                          <a:latin typeface="Comic Sans MS" panose="030F0702030302020204" pitchFamily="66" charset="0"/>
                        </a:rPr>
                        <a:t>Bias Mode</a:t>
                      </a:r>
                    </a:p>
                  </a:txBody>
                  <a:tcPr marT="45707" marB="4570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0" i="1" u="none" strike="noStrike" cap="none" normalizeH="0" baseline="0" dirty="0" smtClean="0">
                          <a:ln>
                            <a:noFill/>
                          </a:ln>
                          <a:solidFill>
                            <a:schemeClr val="tx1"/>
                          </a:solidFill>
                          <a:effectLst/>
                          <a:latin typeface="Comic Sans MS" panose="030F0702030302020204" pitchFamily="66" charset="0"/>
                        </a:rPr>
                        <a:t>E-B Junction</a:t>
                      </a:r>
                    </a:p>
                  </a:txBody>
                  <a:tcPr marT="45707" marB="457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0" i="1" u="none" strike="noStrike" cap="none" normalizeH="0" baseline="0" smtClean="0">
                          <a:ln>
                            <a:noFill/>
                          </a:ln>
                          <a:solidFill>
                            <a:schemeClr val="tx1"/>
                          </a:solidFill>
                          <a:effectLst/>
                          <a:latin typeface="Comic Sans MS" panose="030F0702030302020204" pitchFamily="66" charset="0"/>
                        </a:rPr>
                        <a:t>C-B Junction</a:t>
                      </a:r>
                    </a:p>
                  </a:txBody>
                  <a:tcPr marT="45707" marB="4570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0"/>
                  </a:ext>
                </a:extLst>
              </a:tr>
              <a:tr h="282414">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dirty="0" smtClean="0">
                          <a:ln>
                            <a:noFill/>
                          </a:ln>
                          <a:solidFill>
                            <a:schemeClr val="tx1"/>
                          </a:solidFill>
                          <a:effectLst/>
                          <a:latin typeface="Comic Sans MS" panose="030F0702030302020204" pitchFamily="66" charset="0"/>
                        </a:rPr>
                        <a:t>Saturation</a:t>
                      </a:r>
                    </a:p>
                  </a:txBody>
                  <a:tcPr marT="45707" marB="4570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dirty="0" smtClean="0">
                          <a:ln>
                            <a:noFill/>
                          </a:ln>
                          <a:solidFill>
                            <a:schemeClr val="tx1"/>
                          </a:solidFill>
                          <a:effectLst/>
                          <a:latin typeface="Comic Sans MS" panose="030F0702030302020204" pitchFamily="66" charset="0"/>
                        </a:rPr>
                        <a:t>Forward</a:t>
                      </a:r>
                    </a:p>
                  </a:txBody>
                  <a:tcPr marT="45707" marB="457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dirty="0" smtClean="0">
                          <a:ln>
                            <a:noFill/>
                          </a:ln>
                          <a:solidFill>
                            <a:schemeClr val="tx1"/>
                          </a:solidFill>
                          <a:effectLst/>
                          <a:latin typeface="Comic Sans MS" panose="030F0702030302020204" pitchFamily="66" charset="0"/>
                        </a:rPr>
                        <a:t>Forward</a:t>
                      </a:r>
                    </a:p>
                  </a:txBody>
                  <a:tcPr marT="45707" marB="4570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1"/>
                  </a:ext>
                </a:extLst>
              </a:tr>
              <a:tr h="380894">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smtClean="0">
                          <a:ln>
                            <a:noFill/>
                          </a:ln>
                          <a:solidFill>
                            <a:schemeClr val="tx1"/>
                          </a:solidFill>
                          <a:effectLst/>
                          <a:latin typeface="Comic Sans MS" panose="030F0702030302020204" pitchFamily="66" charset="0"/>
                        </a:rPr>
                        <a:t>Active</a:t>
                      </a:r>
                    </a:p>
                  </a:txBody>
                  <a:tcPr marT="45707" marB="4570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smtClean="0">
                          <a:ln>
                            <a:noFill/>
                          </a:ln>
                          <a:solidFill>
                            <a:schemeClr val="tx1"/>
                          </a:solidFill>
                          <a:effectLst/>
                          <a:latin typeface="Comic Sans MS" panose="030F0702030302020204" pitchFamily="66" charset="0"/>
                        </a:rPr>
                        <a:t>Forward</a:t>
                      </a:r>
                    </a:p>
                  </a:txBody>
                  <a:tcPr marT="45707" marB="457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dirty="0" smtClean="0">
                          <a:ln>
                            <a:noFill/>
                          </a:ln>
                          <a:solidFill>
                            <a:schemeClr val="tx1"/>
                          </a:solidFill>
                          <a:effectLst/>
                          <a:latin typeface="Comic Sans MS" panose="030F0702030302020204" pitchFamily="66" charset="0"/>
                        </a:rPr>
                        <a:t>Reverse</a:t>
                      </a:r>
                    </a:p>
                  </a:txBody>
                  <a:tcPr marT="45707" marB="4570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2"/>
                  </a:ext>
                </a:extLst>
              </a:tr>
              <a:tr h="36565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dirty="0" smtClean="0">
                          <a:ln>
                            <a:noFill/>
                          </a:ln>
                          <a:solidFill>
                            <a:schemeClr val="tx1"/>
                          </a:solidFill>
                          <a:effectLst/>
                          <a:latin typeface="Comic Sans MS" panose="030F0702030302020204" pitchFamily="66" charset="0"/>
                        </a:rPr>
                        <a:t>Cutoff</a:t>
                      </a:r>
                    </a:p>
                  </a:txBody>
                  <a:tcPr marT="45707" marB="4570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dirty="0" smtClean="0">
                          <a:ln>
                            <a:noFill/>
                          </a:ln>
                          <a:solidFill>
                            <a:schemeClr val="tx1"/>
                          </a:solidFill>
                          <a:effectLst/>
                          <a:latin typeface="Comic Sans MS" panose="030F0702030302020204" pitchFamily="66" charset="0"/>
                        </a:rPr>
                        <a:t>Reverse</a:t>
                      </a:r>
                    </a:p>
                  </a:txBody>
                  <a:tcPr marT="45707" marB="457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dirty="0" smtClean="0">
                          <a:ln>
                            <a:noFill/>
                          </a:ln>
                          <a:solidFill>
                            <a:schemeClr val="tx1"/>
                          </a:solidFill>
                          <a:effectLst/>
                          <a:latin typeface="Comic Sans MS" panose="030F0702030302020204" pitchFamily="66" charset="0"/>
                        </a:rPr>
                        <a:t>Reverse</a:t>
                      </a:r>
                    </a:p>
                  </a:txBody>
                  <a:tcPr marT="45707" marB="4570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3"/>
                  </a:ext>
                </a:extLst>
              </a:tr>
            </a:tbl>
          </a:graphicData>
        </a:graphic>
      </p:graphicFrame>
      <p:sp>
        <p:nvSpPr>
          <p:cNvPr id="2" name="Rectangle 1"/>
          <p:cNvSpPr/>
          <p:nvPr/>
        </p:nvSpPr>
        <p:spPr>
          <a:xfrm>
            <a:off x="4184383" y="1176629"/>
            <a:ext cx="5112362" cy="2308324"/>
          </a:xfrm>
          <a:prstGeom prst="rect">
            <a:avLst/>
          </a:prstGeom>
        </p:spPr>
        <p:txBody>
          <a:bodyPr wrap="square">
            <a:spAutoFit/>
          </a:bodyPr>
          <a:lstStyle/>
          <a:p>
            <a:pPr>
              <a:buFont typeface="Arial" panose="020B0604020202020204" pitchFamily="34" charset="0"/>
              <a:buChar char="•"/>
            </a:pPr>
            <a:r>
              <a:rPr lang="tr-TR" sz="1600" b="1" dirty="0" err="1">
                <a:solidFill>
                  <a:srgbClr val="000000"/>
                </a:solidFill>
                <a:latin typeface="Comic Sans MS" panose="030F0702030302020204" pitchFamily="66" charset="0"/>
              </a:rPr>
              <a:t>Saturation</a:t>
            </a:r>
            <a:r>
              <a:rPr lang="tr-TR" sz="1600" b="1" dirty="0">
                <a:solidFill>
                  <a:srgbClr val="000000"/>
                </a:solidFill>
                <a:latin typeface="Comic Sans MS" panose="030F0702030302020204" pitchFamily="66" charset="0"/>
              </a:rPr>
              <a:t> </a:t>
            </a:r>
            <a:r>
              <a:rPr lang="en-US" sz="1600" b="1" dirty="0" smtClean="0">
                <a:solidFill>
                  <a:srgbClr val="000000"/>
                </a:solidFill>
                <a:latin typeface="Comic Sans MS" panose="030F0702030302020204" pitchFamily="66" charset="0"/>
              </a:rPr>
              <a:t>:</a:t>
            </a:r>
            <a:r>
              <a:rPr lang="en-US" sz="1600" dirty="0">
                <a:solidFill>
                  <a:srgbClr val="000000"/>
                </a:solidFill>
                <a:latin typeface="Comic Sans MS" panose="030F0702030302020204" pitchFamily="66" charset="0"/>
              </a:rPr>
              <a:t> In this method both the junctions are forward biased. </a:t>
            </a:r>
            <a:r>
              <a:rPr lang="en-US" sz="1600" dirty="0" smtClean="0">
                <a:solidFill>
                  <a:srgbClr val="000000"/>
                </a:solidFill>
                <a:latin typeface="Comic Sans MS" panose="030F0702030302020204" pitchFamily="66" charset="0"/>
              </a:rPr>
              <a:t>This </a:t>
            </a:r>
            <a:r>
              <a:rPr lang="en-US" sz="1600" dirty="0">
                <a:solidFill>
                  <a:srgbClr val="000000"/>
                </a:solidFill>
                <a:latin typeface="Comic Sans MS" panose="030F0702030302020204" pitchFamily="66" charset="0"/>
              </a:rPr>
              <a:t>method is not useful as the transistor is in “saturation” and the current cannot be controlled easily</a:t>
            </a:r>
            <a:r>
              <a:rPr lang="en-US" sz="1600" dirty="0" smtClean="0">
                <a:solidFill>
                  <a:srgbClr val="000000"/>
                </a:solidFill>
                <a:latin typeface="Comic Sans MS" panose="030F0702030302020204" pitchFamily="66" charset="0"/>
              </a:rPr>
              <a:t>.</a:t>
            </a:r>
            <a:endParaRPr lang="tr-TR" sz="1600" dirty="0" smtClean="0">
              <a:solidFill>
                <a:srgbClr val="000000"/>
              </a:solidFill>
              <a:latin typeface="Comic Sans MS" panose="030F0702030302020204" pitchFamily="66" charset="0"/>
            </a:endParaRPr>
          </a:p>
          <a:p>
            <a:pPr>
              <a:buFont typeface="Arial" panose="020B0604020202020204" pitchFamily="34" charset="0"/>
              <a:buChar char="•"/>
            </a:pPr>
            <a:endParaRPr lang="en-US" sz="1600" dirty="0">
              <a:solidFill>
                <a:srgbClr val="000000"/>
              </a:solidFill>
              <a:latin typeface="Comic Sans MS" panose="030F0702030302020204" pitchFamily="66" charset="0"/>
            </a:endParaRPr>
          </a:p>
          <a:p>
            <a:pPr>
              <a:buFont typeface="Arial" panose="020B0604020202020204" pitchFamily="34" charset="0"/>
              <a:buChar char="•"/>
            </a:pPr>
            <a:r>
              <a:rPr lang="tr-TR" sz="1600" b="1" dirty="0" err="1" smtClean="0">
                <a:solidFill>
                  <a:srgbClr val="000000"/>
                </a:solidFill>
                <a:latin typeface="Comic Sans MS" panose="030F0702030302020204" pitchFamily="66" charset="0"/>
              </a:rPr>
              <a:t>Cutoff</a:t>
            </a:r>
            <a:r>
              <a:rPr lang="en-US" sz="1600" b="1" dirty="0" smtClean="0">
                <a:solidFill>
                  <a:srgbClr val="000000"/>
                </a:solidFill>
                <a:latin typeface="Comic Sans MS" panose="030F0702030302020204" pitchFamily="66" charset="0"/>
              </a:rPr>
              <a:t>:</a:t>
            </a:r>
            <a:r>
              <a:rPr lang="en-US" sz="1600" dirty="0">
                <a:solidFill>
                  <a:srgbClr val="000000"/>
                </a:solidFill>
                <a:latin typeface="Comic Sans MS" panose="030F0702030302020204" pitchFamily="66" charset="0"/>
              </a:rPr>
              <a:t> In this method both the junctions are reverse biased</a:t>
            </a:r>
            <a:r>
              <a:rPr lang="en-US" sz="1600" dirty="0" smtClean="0">
                <a:solidFill>
                  <a:srgbClr val="000000"/>
                </a:solidFill>
                <a:latin typeface="Comic Sans MS" panose="030F0702030302020204" pitchFamily="66" charset="0"/>
              </a:rPr>
              <a:t>. </a:t>
            </a:r>
            <a:r>
              <a:rPr lang="en-US" sz="1600" dirty="0">
                <a:solidFill>
                  <a:srgbClr val="000000"/>
                </a:solidFill>
                <a:latin typeface="Comic Sans MS" panose="030F0702030302020204" pitchFamily="66" charset="0"/>
              </a:rPr>
              <a:t>This method is also not useful as the transistor is in “cut-off” state since current is zero</a:t>
            </a:r>
            <a:r>
              <a:rPr lang="en-US" sz="1600" dirty="0" smtClean="0">
                <a:solidFill>
                  <a:srgbClr val="000000"/>
                </a:solidFill>
                <a:latin typeface="Comic Sans MS" panose="030F0702030302020204" pitchFamily="66" charset="0"/>
              </a:rPr>
              <a:t>.</a:t>
            </a:r>
            <a:endParaRPr lang="en-US" sz="1600" dirty="0">
              <a:solidFill>
                <a:srgbClr val="000000"/>
              </a:solidFill>
              <a:latin typeface="Comic Sans MS" panose="030F0702030302020204" pitchFamily="66" charset="0"/>
            </a:endParaRPr>
          </a:p>
        </p:txBody>
      </p:sp>
      <p:sp>
        <p:nvSpPr>
          <p:cNvPr id="3" name="Rectangle 2"/>
          <p:cNvSpPr/>
          <p:nvPr/>
        </p:nvSpPr>
        <p:spPr>
          <a:xfrm>
            <a:off x="4551953" y="4156685"/>
            <a:ext cx="4377223" cy="1815882"/>
          </a:xfrm>
          <a:prstGeom prst="rect">
            <a:avLst/>
          </a:prstGeom>
        </p:spPr>
        <p:txBody>
          <a:bodyPr wrap="square">
            <a:spAutoFit/>
          </a:bodyPr>
          <a:lstStyle/>
          <a:p>
            <a:pPr>
              <a:buFont typeface="Arial" panose="020B0604020202020204" pitchFamily="34" charset="0"/>
              <a:buChar char="•"/>
            </a:pPr>
            <a:r>
              <a:rPr lang="tr-TR" sz="1600" b="1" dirty="0" smtClean="0">
                <a:solidFill>
                  <a:srgbClr val="000000"/>
                </a:solidFill>
                <a:latin typeface="Comic Sans MS" panose="030F0702030302020204" pitchFamily="66" charset="0"/>
              </a:rPr>
              <a:t>Active</a:t>
            </a:r>
            <a:r>
              <a:rPr lang="en-US" sz="1600" b="1" dirty="0" smtClean="0">
                <a:solidFill>
                  <a:srgbClr val="000000"/>
                </a:solidFill>
                <a:latin typeface="Comic Sans MS" panose="030F0702030302020204" pitchFamily="66" charset="0"/>
              </a:rPr>
              <a:t>:</a:t>
            </a:r>
            <a:r>
              <a:rPr lang="en-US" sz="1600" dirty="0">
                <a:solidFill>
                  <a:srgbClr val="000000"/>
                </a:solidFill>
                <a:latin typeface="Comic Sans MS" panose="030F0702030302020204" pitchFamily="66" charset="0"/>
              </a:rPr>
              <a:t> This is the most common and popular method used in transistor biasing. In this method, the base-emitter junction is forward biased and collector-base junction is reverse biased. </a:t>
            </a:r>
            <a:r>
              <a:rPr lang="en-US" sz="1600" dirty="0" smtClean="0">
                <a:solidFill>
                  <a:srgbClr val="000000"/>
                </a:solidFill>
                <a:latin typeface="Comic Sans MS" panose="030F0702030302020204" pitchFamily="66" charset="0"/>
              </a:rPr>
              <a:t>So </a:t>
            </a:r>
            <a:r>
              <a:rPr lang="en-US" sz="1600" dirty="0">
                <a:solidFill>
                  <a:srgbClr val="000000"/>
                </a:solidFill>
                <a:latin typeface="Comic Sans MS" panose="030F0702030302020204" pitchFamily="66" charset="0"/>
              </a:rPr>
              <a:t>by adjusting base voltage we can control total current in the transistor easily.</a:t>
            </a:r>
          </a:p>
        </p:txBody>
      </p:sp>
      <p:pic>
        <p:nvPicPr>
          <p:cNvPr id="7" name="Picture 4" descr="C21NF0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9512" y="1042688"/>
            <a:ext cx="3876320" cy="28803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099421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1585888" y="2636912"/>
            <a:ext cx="6353223" cy="3942408"/>
            <a:chOff x="1585888" y="2636912"/>
            <a:chExt cx="6353223" cy="3942408"/>
          </a:xfrm>
        </p:grpSpPr>
        <p:pic>
          <p:nvPicPr>
            <p:cNvPr id="29698" name="Picture 2" descr="13f001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85888" y="2636912"/>
              <a:ext cx="6353223" cy="394240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339752" y="6309320"/>
              <a:ext cx="936104" cy="27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9699" name="Text Box 3"/>
          <p:cNvSpPr txBox="1">
            <a:spLocks noChangeArrowheads="1"/>
          </p:cNvSpPr>
          <p:nvPr/>
        </p:nvSpPr>
        <p:spPr bwMode="auto">
          <a:xfrm>
            <a:off x="638175" y="184150"/>
            <a:ext cx="824865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800" dirty="0">
                <a:solidFill>
                  <a:srgbClr val="FF0000"/>
                </a:solidFill>
                <a:latin typeface="Comic Sans MS" panose="030F0702030302020204" pitchFamily="66" charset="0"/>
              </a:rPr>
              <a:t>BJT </a:t>
            </a:r>
            <a:r>
              <a:rPr lang="en-US" altLang="en-US" sz="2800" dirty="0">
                <a:solidFill>
                  <a:srgbClr val="FF0000"/>
                </a:solidFill>
                <a:latin typeface="Comic Sans MS" panose="030F0702030302020204" pitchFamily="66" charset="0"/>
                <a:sym typeface="Symbol" panose="05050102010706020507" pitchFamily="18" charset="2"/>
              </a:rPr>
              <a:t>Operating </a:t>
            </a:r>
            <a:r>
              <a:rPr lang="en-US" altLang="en-US" sz="2800" dirty="0" smtClean="0">
                <a:solidFill>
                  <a:srgbClr val="FF0000"/>
                </a:solidFill>
                <a:latin typeface="Comic Sans MS" panose="030F0702030302020204" pitchFamily="66" charset="0"/>
                <a:sym typeface="Symbol" panose="05050102010706020507" pitchFamily="18" charset="2"/>
              </a:rPr>
              <a:t>Regions</a:t>
            </a:r>
            <a:r>
              <a:rPr lang="tr-TR" altLang="en-US" sz="2800" dirty="0" smtClean="0">
                <a:solidFill>
                  <a:srgbClr val="FF0000"/>
                </a:solidFill>
                <a:latin typeface="Comic Sans MS" panose="030F0702030302020204" pitchFamily="66" charset="0"/>
                <a:sym typeface="Symbol" panose="05050102010706020507" pitchFamily="18" charset="2"/>
              </a:rPr>
              <a:t> </a:t>
            </a:r>
            <a:r>
              <a:rPr lang="tr-TR" altLang="en-US" sz="2800" dirty="0" err="1" smtClean="0">
                <a:solidFill>
                  <a:srgbClr val="FF0000"/>
                </a:solidFill>
                <a:latin typeface="Comic Sans MS" panose="030F0702030302020204" pitchFamily="66" charset="0"/>
                <a:sym typeface="Symbol" panose="05050102010706020507" pitchFamily="18" charset="2"/>
              </a:rPr>
              <a:t>and</a:t>
            </a:r>
            <a:r>
              <a:rPr lang="tr-TR" altLang="en-US" sz="2800" dirty="0" smtClean="0">
                <a:solidFill>
                  <a:srgbClr val="FF0000"/>
                </a:solidFill>
                <a:latin typeface="Comic Sans MS" panose="030F0702030302020204" pitchFamily="66" charset="0"/>
                <a:sym typeface="Symbol" panose="05050102010706020507" pitchFamily="18" charset="2"/>
              </a:rPr>
              <a:t> I V </a:t>
            </a:r>
            <a:r>
              <a:rPr lang="tr-TR" altLang="en-US" sz="2800" dirty="0" err="1" smtClean="0">
                <a:solidFill>
                  <a:srgbClr val="FF0000"/>
                </a:solidFill>
                <a:latin typeface="Comic Sans MS" panose="030F0702030302020204" pitchFamily="66" charset="0"/>
                <a:sym typeface="Symbol" panose="05050102010706020507" pitchFamily="18" charset="2"/>
              </a:rPr>
              <a:t>Curves</a:t>
            </a:r>
            <a:endParaRPr lang="tr-TR" altLang="en-US" sz="2800" dirty="0" smtClean="0">
              <a:solidFill>
                <a:srgbClr val="FF0000"/>
              </a:solidFill>
              <a:latin typeface="Comic Sans MS" panose="030F0702030302020204" pitchFamily="66" charset="0"/>
              <a:sym typeface="Symbol" panose="05050102010706020507" pitchFamily="18" charset="2"/>
            </a:endParaRPr>
          </a:p>
        </p:txBody>
      </p:sp>
      <p:sp>
        <p:nvSpPr>
          <p:cNvPr id="4" name="Rectangle 3"/>
          <p:cNvSpPr txBox="1">
            <a:spLocks noChangeArrowheads="1"/>
          </p:cNvSpPr>
          <p:nvPr/>
        </p:nvSpPr>
        <p:spPr>
          <a:xfrm>
            <a:off x="5205412" y="836712"/>
            <a:ext cx="3938588" cy="1512167"/>
          </a:xfrm>
          <a:prstGeom prst="wedgeRoundRectCallout">
            <a:avLst>
              <a:gd name="adj1" fmla="val -16859"/>
              <a:gd name="adj2" fmla="val 117522"/>
              <a:gd name="adj3" fmla="val 16667"/>
            </a:avLst>
          </a:prstGeom>
          <a:solidFill>
            <a:schemeClr val="accent5">
              <a:lumMod val="40000"/>
              <a:lumOff val="60000"/>
            </a:schemeClr>
          </a:solidFill>
        </p:spPr>
        <p:txBody>
          <a:bodyPr/>
          <a:lstStyle>
            <a:lvl1pPr marL="342900" indent="-342900" algn="l" rtl="0" eaLnBrk="0" fontAlgn="base" hangingPunct="0">
              <a:spcBef>
                <a:spcPct val="20000"/>
              </a:spcBef>
              <a:spcAft>
                <a:spcPct val="0"/>
              </a:spcAft>
              <a:buChar char="•"/>
              <a:defRPr sz="2000">
                <a:solidFill>
                  <a:schemeClr val="tx1"/>
                </a:solidFill>
                <a:latin typeface="+mn-lt"/>
                <a:ea typeface="+mn-ea"/>
                <a:cs typeface="+mn-cs"/>
              </a:defRPr>
            </a:lvl1pPr>
            <a:lvl2pPr marL="742950" indent="-285750" algn="l" rtl="0" eaLnBrk="0" fontAlgn="base" hangingPunct="0">
              <a:spcBef>
                <a:spcPct val="20000"/>
              </a:spcBef>
              <a:spcAft>
                <a:spcPct val="0"/>
              </a:spcAft>
              <a:buChar char="–"/>
              <a:defRPr>
                <a:solidFill>
                  <a:schemeClr val="tx1"/>
                </a:solidFill>
                <a:latin typeface="+mn-lt"/>
              </a:defRPr>
            </a:lvl2pPr>
            <a:lvl3pPr marL="1143000" indent="-228600" algn="l" rtl="0" eaLnBrk="0" fontAlgn="base" hangingPunct="0">
              <a:spcBef>
                <a:spcPct val="20000"/>
              </a:spcBef>
              <a:spcAft>
                <a:spcPct val="0"/>
              </a:spcAft>
              <a:buChar char="•"/>
              <a:defRPr sz="1600">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a:lstStyle>
          <a:p>
            <a:pPr marL="0" indent="0">
              <a:buNone/>
            </a:pPr>
            <a:r>
              <a:rPr lang="en-GB" altLang="en-US" sz="1400" b="1" kern="0" dirty="0" smtClean="0">
                <a:solidFill>
                  <a:srgbClr val="0000FF"/>
                </a:solidFill>
                <a:latin typeface="Comic Sans MS" panose="030F0702030302020204" pitchFamily="66" charset="0"/>
              </a:rPr>
              <a:t>Input characteristics</a:t>
            </a:r>
          </a:p>
          <a:p>
            <a:pPr lvl="1"/>
            <a:r>
              <a:rPr lang="en-GB" altLang="en-US" sz="1400" kern="0" dirty="0" smtClean="0">
                <a:latin typeface="Comic Sans MS" panose="030F0702030302020204" pitchFamily="66" charset="0"/>
              </a:rPr>
              <a:t>the input takes the form of a forward-biased </a:t>
            </a:r>
            <a:r>
              <a:rPr lang="en-GB" altLang="en-US" sz="1400" i="1" kern="0" dirty="0" err="1" smtClean="0">
                <a:latin typeface="Comic Sans MS" panose="030F0702030302020204" pitchFamily="66" charset="0"/>
              </a:rPr>
              <a:t>pn</a:t>
            </a:r>
            <a:r>
              <a:rPr lang="en-GB" altLang="en-US" sz="1400" kern="0" dirty="0" smtClean="0">
                <a:latin typeface="Comic Sans MS" panose="030F0702030302020204" pitchFamily="66" charset="0"/>
              </a:rPr>
              <a:t> junction</a:t>
            </a:r>
          </a:p>
          <a:p>
            <a:pPr lvl="1"/>
            <a:r>
              <a:rPr lang="en-GB" altLang="en-US" sz="1400" kern="0" dirty="0" smtClean="0">
                <a:latin typeface="Comic Sans MS" panose="030F0702030302020204" pitchFamily="66" charset="0"/>
              </a:rPr>
              <a:t>the input characteristics are similar to a semiconductor diode</a:t>
            </a:r>
            <a:endParaRPr lang="en-GB" altLang="en-US" sz="1400" kern="0" dirty="0">
              <a:latin typeface="Comic Sans MS" panose="030F0702030302020204" pitchFamily="66" charset="0"/>
            </a:endParaRPr>
          </a:p>
        </p:txBody>
      </p:sp>
      <p:sp>
        <p:nvSpPr>
          <p:cNvPr id="5" name="Rectangle 3"/>
          <p:cNvSpPr txBox="1">
            <a:spLocks noChangeArrowheads="1"/>
          </p:cNvSpPr>
          <p:nvPr/>
        </p:nvSpPr>
        <p:spPr>
          <a:xfrm>
            <a:off x="903188" y="836712"/>
            <a:ext cx="3938588" cy="1512167"/>
          </a:xfrm>
          <a:prstGeom prst="wedgeRoundRectCallout">
            <a:avLst>
              <a:gd name="adj1" fmla="val -22843"/>
              <a:gd name="adj2" fmla="val 97967"/>
              <a:gd name="adj3" fmla="val 16667"/>
            </a:avLst>
          </a:prstGeom>
          <a:solidFill>
            <a:schemeClr val="accent5">
              <a:lumMod val="40000"/>
              <a:lumOff val="60000"/>
            </a:schemeClr>
          </a:solidFill>
        </p:spPr>
        <p:txBody>
          <a:bodyPr/>
          <a:lstStyle>
            <a:defPPr>
              <a:defRPr lang="tr-TR"/>
            </a:defPPr>
            <a:lvl1pPr marL="0" indent="0" eaLnBrk="0" hangingPunct="0">
              <a:spcBef>
                <a:spcPct val="20000"/>
              </a:spcBef>
              <a:buNone/>
              <a:defRPr sz="1400" b="1" kern="0">
                <a:solidFill>
                  <a:srgbClr val="0000FF"/>
                </a:solidFill>
                <a:latin typeface="Comic Sans MS" panose="030F0702030302020204" pitchFamily="66" charset="0"/>
              </a:defRPr>
            </a:lvl1pPr>
            <a:lvl2pPr marL="742950" lvl="1" indent="-285750" eaLnBrk="0" hangingPunct="0">
              <a:spcBef>
                <a:spcPct val="20000"/>
              </a:spcBef>
              <a:buChar char="–"/>
              <a:defRPr sz="1400" kern="0">
                <a:latin typeface="Comic Sans MS" panose="030F0702030302020204" pitchFamily="66" charset="0"/>
              </a:defRPr>
            </a:lvl2pPr>
            <a:lvl3pPr marL="1143000" indent="-228600" eaLnBrk="0" hangingPunct="0">
              <a:spcBef>
                <a:spcPct val="20000"/>
              </a:spcBef>
              <a:buChar char="•"/>
              <a:defRPr sz="1600">
                <a:latin typeface="+mn-lt"/>
              </a:defRPr>
            </a:lvl3pPr>
            <a:lvl4pPr marL="1600200" indent="-228600" eaLnBrk="0" hangingPunct="0">
              <a:spcBef>
                <a:spcPct val="20000"/>
              </a:spcBef>
              <a:buChar char="–"/>
              <a:defRPr sz="1600">
                <a:latin typeface="+mn-lt"/>
              </a:defRPr>
            </a:lvl4pPr>
            <a:lvl5pPr marL="2057400" indent="-228600" eaLnBrk="0" hangingPunct="0">
              <a:spcBef>
                <a:spcPct val="20000"/>
              </a:spcBef>
              <a:buChar char="»"/>
              <a:defRPr sz="1600">
                <a:latin typeface="+mn-lt"/>
              </a:defRPr>
            </a:lvl5pPr>
            <a:lvl6pPr marL="2514600" indent="-228600" fontAlgn="base">
              <a:spcBef>
                <a:spcPct val="20000"/>
              </a:spcBef>
              <a:spcAft>
                <a:spcPct val="0"/>
              </a:spcAft>
              <a:buChar char="»"/>
              <a:defRPr sz="1600">
                <a:latin typeface="+mn-lt"/>
              </a:defRPr>
            </a:lvl6pPr>
            <a:lvl7pPr marL="2971800" indent="-228600" fontAlgn="base">
              <a:spcBef>
                <a:spcPct val="20000"/>
              </a:spcBef>
              <a:spcAft>
                <a:spcPct val="0"/>
              </a:spcAft>
              <a:buChar char="»"/>
              <a:defRPr sz="1600">
                <a:latin typeface="+mn-lt"/>
              </a:defRPr>
            </a:lvl7pPr>
            <a:lvl8pPr marL="3429000" indent="-228600" fontAlgn="base">
              <a:spcBef>
                <a:spcPct val="20000"/>
              </a:spcBef>
              <a:spcAft>
                <a:spcPct val="0"/>
              </a:spcAft>
              <a:buChar char="»"/>
              <a:defRPr sz="1600">
                <a:latin typeface="+mn-lt"/>
              </a:defRPr>
            </a:lvl8pPr>
            <a:lvl9pPr marL="3886200" indent="-228600" fontAlgn="base">
              <a:spcBef>
                <a:spcPct val="20000"/>
              </a:spcBef>
              <a:spcAft>
                <a:spcPct val="0"/>
              </a:spcAft>
              <a:buChar char="»"/>
              <a:defRPr sz="1600">
                <a:latin typeface="+mn-lt"/>
              </a:defRPr>
            </a:lvl9pPr>
          </a:lstStyle>
          <a:p>
            <a:r>
              <a:rPr lang="en-GB" altLang="en-US" dirty="0"/>
              <a:t>Output characteristics</a:t>
            </a:r>
          </a:p>
          <a:p>
            <a:pPr lvl="1"/>
            <a:r>
              <a:rPr lang="en-GB" altLang="en-US" dirty="0"/>
              <a:t>region near to </a:t>
            </a:r>
            <a:r>
              <a:rPr lang="en-GB" altLang="en-US" dirty="0" smtClean="0"/>
              <a:t>the</a:t>
            </a:r>
            <a:r>
              <a:rPr lang="tr-TR" altLang="en-US" dirty="0" smtClean="0"/>
              <a:t> </a:t>
            </a:r>
            <a:r>
              <a:rPr lang="en-GB" altLang="en-US" dirty="0" smtClean="0"/>
              <a:t>origin </a:t>
            </a:r>
            <a:r>
              <a:rPr lang="en-GB" altLang="en-US" dirty="0"/>
              <a:t>is the </a:t>
            </a:r>
            <a:br>
              <a:rPr lang="en-GB" altLang="en-US" dirty="0"/>
            </a:br>
            <a:r>
              <a:rPr lang="en-GB" altLang="en-US" dirty="0"/>
              <a:t>saturation region</a:t>
            </a:r>
          </a:p>
          <a:p>
            <a:pPr lvl="1"/>
            <a:r>
              <a:rPr lang="en-GB" altLang="en-US" dirty="0"/>
              <a:t>this is </a:t>
            </a:r>
            <a:r>
              <a:rPr lang="en-GB" altLang="en-US" dirty="0" smtClean="0"/>
              <a:t>normally</a:t>
            </a:r>
            <a:r>
              <a:rPr lang="tr-TR" altLang="en-US" dirty="0" smtClean="0"/>
              <a:t> </a:t>
            </a:r>
            <a:r>
              <a:rPr lang="en-GB" altLang="en-US" dirty="0" smtClean="0"/>
              <a:t>avoided </a:t>
            </a:r>
            <a:r>
              <a:rPr lang="en-GB" altLang="en-US" dirty="0"/>
              <a:t>in linear</a:t>
            </a:r>
            <a:br>
              <a:rPr lang="en-GB" altLang="en-US" dirty="0"/>
            </a:br>
            <a:r>
              <a:rPr lang="en-GB" altLang="en-US" dirty="0" smtClean="0"/>
              <a:t>circuits</a:t>
            </a:r>
            <a:r>
              <a:rPr lang="tr-TR" altLang="en-US" dirty="0" smtClean="0"/>
              <a:t> </a:t>
            </a:r>
          </a:p>
        </p:txBody>
      </p:sp>
    </p:spTree>
    <p:extLst>
      <p:ext uri="{BB962C8B-B14F-4D97-AF65-F5344CB8AC3E}">
        <p14:creationId xmlns:p14="http://schemas.microsoft.com/office/powerpoint/2010/main" val="196798707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121" name="Rectangle 25"/>
          <p:cNvSpPr>
            <a:spLocks noChangeArrowheads="1"/>
          </p:cNvSpPr>
          <p:nvPr/>
        </p:nvSpPr>
        <p:spPr bwMode="auto">
          <a:xfrm>
            <a:off x="2514600" y="5715000"/>
            <a:ext cx="1143000" cy="9144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3600" b="1">
              <a:solidFill>
                <a:srgbClr val="000000"/>
              </a:solidFill>
            </a:endParaRPr>
          </a:p>
        </p:txBody>
      </p:sp>
      <p:sp>
        <p:nvSpPr>
          <p:cNvPr id="132112" name="Rectangle 16"/>
          <p:cNvSpPr>
            <a:spLocks noChangeArrowheads="1"/>
          </p:cNvSpPr>
          <p:nvPr/>
        </p:nvSpPr>
        <p:spPr bwMode="auto">
          <a:xfrm>
            <a:off x="609600" y="3657600"/>
            <a:ext cx="2667000" cy="487363"/>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3600" b="1">
              <a:solidFill>
                <a:srgbClr val="000000"/>
              </a:solidFill>
            </a:endParaRPr>
          </a:p>
        </p:txBody>
      </p:sp>
      <p:sp>
        <p:nvSpPr>
          <p:cNvPr id="132106" name="Rectangle 10"/>
          <p:cNvSpPr>
            <a:spLocks noChangeArrowheads="1"/>
          </p:cNvSpPr>
          <p:nvPr/>
        </p:nvSpPr>
        <p:spPr bwMode="auto">
          <a:xfrm>
            <a:off x="3200400" y="1524000"/>
            <a:ext cx="3276600" cy="12192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3600" b="1">
              <a:solidFill>
                <a:srgbClr val="000000"/>
              </a:solidFill>
            </a:endParaRPr>
          </a:p>
        </p:txBody>
      </p:sp>
      <p:sp>
        <p:nvSpPr>
          <p:cNvPr id="132101" name="Rectangle 5"/>
          <p:cNvSpPr>
            <a:spLocks noChangeArrowheads="1"/>
          </p:cNvSpPr>
          <p:nvPr/>
        </p:nvSpPr>
        <p:spPr bwMode="auto">
          <a:xfrm>
            <a:off x="228600" y="990600"/>
            <a:ext cx="804419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b="1" dirty="0">
                <a:solidFill>
                  <a:srgbClr val="000000"/>
                </a:solidFill>
                <a:latin typeface="Comic Sans MS" panose="030F0702030302020204" pitchFamily="66" charset="0"/>
              </a:rPr>
              <a:t>Operation mode: </a:t>
            </a:r>
            <a:r>
              <a:rPr lang="en-US" altLang="en-US" sz="2000" b="1" dirty="0" err="1">
                <a:solidFill>
                  <a:srgbClr val="000000"/>
                </a:solidFill>
                <a:latin typeface="Comic Sans MS" panose="030F0702030302020204" pitchFamily="66" charset="0"/>
              </a:rPr>
              <a:t>v</a:t>
            </a:r>
            <a:r>
              <a:rPr lang="en-US" altLang="en-US" sz="2000" b="1" baseline="-25000" dirty="0" err="1">
                <a:solidFill>
                  <a:srgbClr val="000000"/>
                </a:solidFill>
                <a:latin typeface="Comic Sans MS" panose="030F0702030302020204" pitchFamily="66" charset="0"/>
              </a:rPr>
              <a:t>BE</a:t>
            </a:r>
            <a:r>
              <a:rPr lang="en-US" altLang="en-US" sz="2000" b="1" dirty="0">
                <a:solidFill>
                  <a:srgbClr val="000000"/>
                </a:solidFill>
                <a:latin typeface="Comic Sans MS" panose="030F0702030302020204" pitchFamily="66" charset="0"/>
              </a:rPr>
              <a:t> is forward &amp; </a:t>
            </a:r>
            <a:r>
              <a:rPr lang="en-US" altLang="en-US" sz="2000" b="1" dirty="0" err="1">
                <a:solidFill>
                  <a:srgbClr val="000000"/>
                </a:solidFill>
                <a:latin typeface="Comic Sans MS" panose="030F0702030302020204" pitchFamily="66" charset="0"/>
              </a:rPr>
              <a:t>v</a:t>
            </a:r>
            <a:r>
              <a:rPr lang="en-US" altLang="en-US" sz="2000" b="1" baseline="-25000" dirty="0" err="1">
                <a:solidFill>
                  <a:srgbClr val="000000"/>
                </a:solidFill>
                <a:latin typeface="Comic Sans MS" panose="030F0702030302020204" pitchFamily="66" charset="0"/>
              </a:rPr>
              <a:t>BC</a:t>
            </a:r>
            <a:r>
              <a:rPr lang="en-US" altLang="en-US" sz="2000" b="1" dirty="0">
                <a:solidFill>
                  <a:srgbClr val="000000"/>
                </a:solidFill>
                <a:latin typeface="Comic Sans MS" panose="030F0702030302020204" pitchFamily="66" charset="0"/>
              </a:rPr>
              <a:t> is </a:t>
            </a:r>
            <a:r>
              <a:rPr lang="en-US" altLang="en-US" sz="2000" b="1" dirty="0" smtClean="0">
                <a:solidFill>
                  <a:srgbClr val="000000"/>
                </a:solidFill>
                <a:latin typeface="Comic Sans MS" panose="030F0702030302020204" pitchFamily="66" charset="0"/>
              </a:rPr>
              <a:t>reverse</a:t>
            </a:r>
            <a:r>
              <a:rPr lang="tr-TR" altLang="en-US" sz="2000" b="1" dirty="0" smtClean="0">
                <a:solidFill>
                  <a:srgbClr val="000000"/>
                </a:solidFill>
                <a:latin typeface="Comic Sans MS" panose="030F0702030302020204" pitchFamily="66" charset="0"/>
              </a:rPr>
              <a:t> (Active </a:t>
            </a:r>
            <a:r>
              <a:rPr lang="tr-TR" altLang="en-US" sz="2000" b="1" dirty="0" err="1" smtClean="0">
                <a:solidFill>
                  <a:srgbClr val="000000"/>
                </a:solidFill>
                <a:latin typeface="Comic Sans MS" panose="030F0702030302020204" pitchFamily="66" charset="0"/>
              </a:rPr>
              <a:t>mode</a:t>
            </a:r>
            <a:r>
              <a:rPr lang="tr-TR" altLang="en-US" sz="2000" b="1" dirty="0">
                <a:solidFill>
                  <a:srgbClr val="000000"/>
                </a:solidFill>
                <a:latin typeface="Comic Sans MS" panose="030F0702030302020204" pitchFamily="66" charset="0"/>
              </a:rPr>
              <a:t>)</a:t>
            </a:r>
            <a:endParaRPr lang="en-US" altLang="en-US" sz="2000" b="1" dirty="0">
              <a:solidFill>
                <a:srgbClr val="000000"/>
              </a:solidFill>
              <a:latin typeface="Comic Sans MS" panose="030F0702030302020204" pitchFamily="66" charset="0"/>
            </a:endParaRPr>
          </a:p>
        </p:txBody>
      </p:sp>
      <p:sp>
        <p:nvSpPr>
          <p:cNvPr id="132102" name="Rectangle 6"/>
          <p:cNvSpPr>
            <a:spLocks noChangeArrowheads="1"/>
          </p:cNvSpPr>
          <p:nvPr/>
        </p:nvSpPr>
        <p:spPr bwMode="auto">
          <a:xfrm>
            <a:off x="152400" y="1905000"/>
            <a:ext cx="29432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b="1">
                <a:solidFill>
                  <a:srgbClr val="FF0000"/>
                </a:solidFill>
                <a:latin typeface="Comic Sans MS" panose="030F0702030302020204" pitchFamily="66" charset="0"/>
              </a:rPr>
              <a:t>The Shockley equation</a:t>
            </a:r>
          </a:p>
        </p:txBody>
      </p:sp>
      <p:sp>
        <p:nvSpPr>
          <p:cNvPr id="132104" name="Rectangle 8"/>
          <p:cNvSpPr>
            <a:spLocks noChangeArrowheads="1"/>
          </p:cNvSpPr>
          <p:nvPr/>
        </p:nvSpPr>
        <p:spPr bwMode="auto">
          <a:xfrm>
            <a:off x="0" y="31765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sz="3600" b="1">
              <a:solidFill>
                <a:srgbClr val="000000"/>
              </a:solidFill>
            </a:endParaRPr>
          </a:p>
        </p:txBody>
      </p:sp>
      <p:graphicFrame>
        <p:nvGraphicFramePr>
          <p:cNvPr id="132103" name="Object 7"/>
          <p:cNvGraphicFramePr>
            <a:graphicFrameLocks noChangeAspect="1"/>
          </p:cNvGraphicFramePr>
          <p:nvPr/>
        </p:nvGraphicFramePr>
        <p:xfrm>
          <a:off x="3200400" y="1584325"/>
          <a:ext cx="3124200" cy="1082675"/>
        </p:xfrm>
        <a:graphic>
          <a:graphicData uri="http://schemas.openxmlformats.org/presentationml/2006/ole">
            <mc:AlternateContent xmlns:mc="http://schemas.openxmlformats.org/markup-compatibility/2006">
              <mc:Choice xmlns:v="urn:schemas-microsoft-com:vml" Requires="v">
                <p:oleObj spid="_x0000_s122155" name="Equation" r:id="rId4" imgW="1460500" imgH="508000" progId="Equation.3">
                  <p:embed/>
                </p:oleObj>
              </mc:Choice>
              <mc:Fallback>
                <p:oleObj name="Equation" r:id="rId4" imgW="1460500" imgH="5080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00400" y="1584325"/>
                        <a:ext cx="3124200" cy="10826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2105" name="Rectangle 9"/>
          <p:cNvSpPr>
            <a:spLocks noChangeArrowheads="1"/>
          </p:cNvSpPr>
          <p:nvPr/>
        </p:nvSpPr>
        <p:spPr bwMode="auto">
          <a:xfrm>
            <a:off x="304800" y="2743200"/>
            <a:ext cx="873169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sz="2000" b="1" dirty="0" smtClean="0">
                <a:solidFill>
                  <a:srgbClr val="000000"/>
                </a:solidFill>
                <a:latin typeface="Comic Sans MS" panose="030F0702030302020204" pitchFamily="66" charset="0"/>
              </a:rPr>
              <a:t>I</a:t>
            </a:r>
            <a:r>
              <a:rPr lang="en-US" altLang="en-US" sz="2000" b="1" baseline="-25000" dirty="0" smtClean="0">
                <a:solidFill>
                  <a:srgbClr val="000000"/>
                </a:solidFill>
                <a:latin typeface="Comic Sans MS" panose="030F0702030302020204" pitchFamily="66" charset="0"/>
              </a:rPr>
              <a:t>ES</a:t>
            </a:r>
            <a:r>
              <a:rPr lang="tr-TR" altLang="en-US" sz="2000" b="1" dirty="0" smtClean="0">
                <a:solidFill>
                  <a:srgbClr val="000000"/>
                </a:solidFill>
                <a:latin typeface="Comic Sans MS" panose="030F0702030302020204" pitchFamily="66" charset="0"/>
              </a:rPr>
              <a:t>=</a:t>
            </a:r>
            <a:r>
              <a:rPr lang="en-US" altLang="en-US" sz="2000" b="1" dirty="0" smtClean="0">
                <a:solidFill>
                  <a:srgbClr val="000000"/>
                </a:solidFill>
                <a:latin typeface="Comic Sans MS" panose="030F0702030302020204" pitchFamily="66" charset="0"/>
              </a:rPr>
              <a:t>saturation </a:t>
            </a:r>
            <a:r>
              <a:rPr lang="tr-TR" altLang="en-US" sz="2000" b="1" dirty="0" err="1" smtClean="0">
                <a:solidFill>
                  <a:srgbClr val="000000"/>
                </a:solidFill>
                <a:latin typeface="Comic Sans MS" panose="030F0702030302020204" pitchFamily="66" charset="0"/>
              </a:rPr>
              <a:t>current</a:t>
            </a:r>
            <a:r>
              <a:rPr lang="en-US" altLang="en-US" sz="2000" b="1" dirty="0" smtClean="0">
                <a:solidFill>
                  <a:srgbClr val="000000"/>
                </a:solidFill>
                <a:latin typeface="Comic Sans MS" panose="030F0702030302020204" pitchFamily="66" charset="0"/>
              </a:rPr>
              <a:t> </a:t>
            </a:r>
            <a:r>
              <a:rPr lang="en-US" altLang="en-US" sz="2000" b="1" dirty="0">
                <a:solidFill>
                  <a:srgbClr val="000000"/>
                </a:solidFill>
                <a:latin typeface="Comic Sans MS" panose="030F0702030302020204" pitchFamily="66" charset="0"/>
              </a:rPr>
              <a:t>(10</a:t>
            </a:r>
            <a:r>
              <a:rPr lang="en-US" altLang="en-US" sz="2000" b="1" baseline="30000" dirty="0">
                <a:solidFill>
                  <a:srgbClr val="000000"/>
                </a:solidFill>
                <a:latin typeface="Comic Sans MS" panose="030F0702030302020204" pitchFamily="66" charset="0"/>
              </a:rPr>
              <a:t>-12</a:t>
            </a:r>
            <a:r>
              <a:rPr lang="en-US" altLang="en-US" sz="2000" b="1" dirty="0">
                <a:solidFill>
                  <a:srgbClr val="000000"/>
                </a:solidFill>
                <a:latin typeface="Comic Sans MS" panose="030F0702030302020204" pitchFamily="66" charset="0"/>
              </a:rPr>
              <a:t>-10</a:t>
            </a:r>
            <a:r>
              <a:rPr lang="en-US" altLang="en-US" sz="2000" b="1" baseline="30000" dirty="0">
                <a:solidFill>
                  <a:srgbClr val="000000"/>
                </a:solidFill>
                <a:latin typeface="Comic Sans MS" panose="030F0702030302020204" pitchFamily="66" charset="0"/>
              </a:rPr>
              <a:t>-16</a:t>
            </a:r>
            <a:r>
              <a:rPr lang="en-US" altLang="en-US" sz="2000" b="1" dirty="0">
                <a:solidFill>
                  <a:srgbClr val="000000"/>
                </a:solidFill>
                <a:latin typeface="Comic Sans MS" panose="030F0702030302020204" pitchFamily="66" charset="0"/>
              </a:rPr>
              <a:t>A</a:t>
            </a:r>
            <a:r>
              <a:rPr lang="en-US" altLang="en-US" sz="2000" b="1" dirty="0" smtClean="0">
                <a:solidFill>
                  <a:srgbClr val="000000"/>
                </a:solidFill>
                <a:latin typeface="Comic Sans MS" panose="030F0702030302020204" pitchFamily="66" charset="0"/>
              </a:rPr>
              <a:t>);</a:t>
            </a:r>
            <a:r>
              <a:rPr lang="tr-TR" altLang="en-US" sz="2000" b="1" dirty="0" smtClean="0">
                <a:solidFill>
                  <a:srgbClr val="000000"/>
                </a:solidFill>
                <a:latin typeface="Comic Sans MS" panose="030F0702030302020204" pitchFamily="66" charset="0"/>
              </a:rPr>
              <a:t> </a:t>
            </a:r>
            <a:r>
              <a:rPr lang="en-US" altLang="en-US" sz="2000" b="1" dirty="0" smtClean="0">
                <a:solidFill>
                  <a:srgbClr val="000000"/>
                </a:solidFill>
                <a:latin typeface="Comic Sans MS" panose="030F0702030302020204" pitchFamily="66" charset="0"/>
              </a:rPr>
              <a:t>V</a:t>
            </a:r>
            <a:r>
              <a:rPr lang="en-US" altLang="en-US" sz="2000" b="1" baseline="-25000" dirty="0" smtClean="0">
                <a:solidFill>
                  <a:srgbClr val="000000"/>
                </a:solidFill>
                <a:latin typeface="Comic Sans MS" panose="030F0702030302020204" pitchFamily="66" charset="0"/>
              </a:rPr>
              <a:t>T</a:t>
            </a:r>
            <a:r>
              <a:rPr lang="en-US" altLang="en-US" sz="2000" b="1" dirty="0" smtClean="0">
                <a:solidFill>
                  <a:srgbClr val="000000"/>
                </a:solidFill>
                <a:latin typeface="Comic Sans MS" panose="030F0702030302020204" pitchFamily="66" charset="0"/>
              </a:rPr>
              <a:t>=</a:t>
            </a:r>
            <a:r>
              <a:rPr lang="en-US" altLang="en-US" sz="2000" b="1" dirty="0" err="1" smtClean="0">
                <a:solidFill>
                  <a:srgbClr val="000000"/>
                </a:solidFill>
                <a:latin typeface="Comic Sans MS" panose="030F0702030302020204" pitchFamily="66" charset="0"/>
              </a:rPr>
              <a:t>kT</a:t>
            </a:r>
            <a:r>
              <a:rPr lang="en-US" altLang="en-US" sz="2000" b="1" dirty="0" smtClean="0">
                <a:solidFill>
                  <a:srgbClr val="000000"/>
                </a:solidFill>
                <a:latin typeface="Comic Sans MS" panose="030F0702030302020204" pitchFamily="66" charset="0"/>
              </a:rPr>
              <a:t>/q </a:t>
            </a:r>
            <a:r>
              <a:rPr lang="en-US" altLang="en-US" sz="2000" b="1" dirty="0">
                <a:solidFill>
                  <a:srgbClr val="000000"/>
                </a:solidFill>
                <a:latin typeface="Comic Sans MS" panose="030F0702030302020204" pitchFamily="66" charset="0"/>
              </a:rPr>
              <a:t>-thermal V (</a:t>
            </a:r>
            <a:r>
              <a:rPr lang="en-US" altLang="en-US" sz="2000" b="1" dirty="0" smtClean="0">
                <a:solidFill>
                  <a:srgbClr val="000000"/>
                </a:solidFill>
                <a:latin typeface="Comic Sans MS" panose="030F0702030302020204" pitchFamily="66" charset="0"/>
              </a:rPr>
              <a:t>26mV)</a:t>
            </a:r>
            <a:r>
              <a:rPr lang="en-US" altLang="en-US" sz="2000" b="1" dirty="0" smtClean="0">
                <a:solidFill>
                  <a:srgbClr val="0000FF"/>
                </a:solidFill>
                <a:latin typeface="Comic Sans MS" panose="030F0702030302020204" pitchFamily="66" charset="0"/>
              </a:rPr>
              <a:t>        </a:t>
            </a:r>
            <a:endParaRPr lang="en-US" altLang="en-US" sz="2000" b="1" dirty="0">
              <a:solidFill>
                <a:srgbClr val="0000FF"/>
              </a:solidFill>
              <a:latin typeface="Comic Sans MS" panose="030F0702030302020204" pitchFamily="66" charset="0"/>
            </a:endParaRPr>
          </a:p>
        </p:txBody>
      </p:sp>
      <p:sp>
        <p:nvSpPr>
          <p:cNvPr id="132107" name="Rectangle 11"/>
          <p:cNvSpPr>
            <a:spLocks noChangeArrowheads="1"/>
          </p:cNvSpPr>
          <p:nvPr/>
        </p:nvSpPr>
        <p:spPr bwMode="auto">
          <a:xfrm>
            <a:off x="457200" y="3200400"/>
            <a:ext cx="27178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b="1">
                <a:solidFill>
                  <a:srgbClr val="FF0000"/>
                </a:solidFill>
                <a:latin typeface="Comic Sans MS" panose="030F0702030302020204" pitchFamily="66" charset="0"/>
              </a:rPr>
              <a:t>The Kirchhoff’s laws</a:t>
            </a:r>
          </a:p>
        </p:txBody>
      </p:sp>
      <p:graphicFrame>
        <p:nvGraphicFramePr>
          <p:cNvPr id="132108" name="Object 12"/>
          <p:cNvGraphicFramePr>
            <a:graphicFrameLocks noChangeAspect="1"/>
          </p:cNvGraphicFramePr>
          <p:nvPr>
            <p:extLst>
              <p:ext uri="{D42A27DB-BD31-4B8C-83A1-F6EECF244321}">
                <p14:modId xmlns:p14="http://schemas.microsoft.com/office/powerpoint/2010/main" val="3192287097"/>
              </p:ext>
            </p:extLst>
          </p:nvPr>
        </p:nvGraphicFramePr>
        <p:xfrm>
          <a:off x="4592237" y="3878262"/>
          <a:ext cx="3581400" cy="2466975"/>
        </p:xfrm>
        <a:graphic>
          <a:graphicData uri="http://schemas.openxmlformats.org/presentationml/2006/ole">
            <mc:AlternateContent xmlns:mc="http://schemas.openxmlformats.org/markup-compatibility/2006">
              <mc:Choice xmlns:v="urn:schemas-microsoft-com:vml" Requires="v">
                <p:oleObj spid="_x0000_s122156" name="Bitmap Image" r:id="rId6" imgW="2600000" imgH="1790476" progId="Paint.Picture">
                  <p:embed/>
                </p:oleObj>
              </mc:Choice>
              <mc:Fallback>
                <p:oleObj name="Bitmap Image" r:id="rId6" imgW="2600000" imgH="1790476" progId="Paint.Picture">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92237" y="3878262"/>
                        <a:ext cx="3581400" cy="2466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32109" name="Object 13"/>
          <p:cNvGraphicFramePr>
            <a:graphicFrameLocks noChangeAspect="1"/>
          </p:cNvGraphicFramePr>
          <p:nvPr/>
        </p:nvGraphicFramePr>
        <p:xfrm>
          <a:off x="1143000" y="3657600"/>
          <a:ext cx="1439863" cy="487363"/>
        </p:xfrm>
        <a:graphic>
          <a:graphicData uri="http://schemas.openxmlformats.org/presentationml/2006/ole">
            <mc:AlternateContent xmlns:mc="http://schemas.openxmlformats.org/markup-compatibility/2006">
              <mc:Choice xmlns:v="urn:schemas-microsoft-com:vml" Requires="v">
                <p:oleObj spid="_x0000_s122157" name="Equation" r:id="rId8" imgW="672840" imgH="228600" progId="Equation.3">
                  <p:embed/>
                </p:oleObj>
              </mc:Choice>
              <mc:Fallback>
                <p:oleObj name="Equation" r:id="rId8" imgW="672840" imgH="22860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43000" y="3657600"/>
                        <a:ext cx="1439863" cy="4873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2110" name="Line 14"/>
          <p:cNvSpPr>
            <a:spLocks noChangeShapeType="1"/>
          </p:cNvSpPr>
          <p:nvPr/>
        </p:nvSpPr>
        <p:spPr bwMode="auto">
          <a:xfrm>
            <a:off x="6629400" y="5029200"/>
            <a:ext cx="0" cy="457200"/>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3600" b="1">
              <a:solidFill>
                <a:srgbClr val="000000"/>
              </a:solidFill>
            </a:endParaRPr>
          </a:p>
        </p:txBody>
      </p:sp>
      <p:graphicFrame>
        <p:nvGraphicFramePr>
          <p:cNvPr id="132111" name="Object 15"/>
          <p:cNvGraphicFramePr>
            <a:graphicFrameLocks noChangeAspect="1"/>
          </p:cNvGraphicFramePr>
          <p:nvPr/>
        </p:nvGraphicFramePr>
        <p:xfrm>
          <a:off x="6705600" y="5026025"/>
          <a:ext cx="327025" cy="460375"/>
        </p:xfrm>
        <a:graphic>
          <a:graphicData uri="http://schemas.openxmlformats.org/presentationml/2006/ole">
            <mc:AlternateContent xmlns:mc="http://schemas.openxmlformats.org/markup-compatibility/2006">
              <mc:Choice xmlns:v="urn:schemas-microsoft-com:vml" Requires="v">
                <p:oleObj spid="_x0000_s122158" name="Equation" r:id="rId10" imgW="152280" imgH="215640" progId="Equation.3">
                  <p:embed/>
                </p:oleObj>
              </mc:Choice>
              <mc:Fallback>
                <p:oleObj name="Equation" r:id="rId10" imgW="152280" imgH="215640"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705600" y="5026025"/>
                        <a:ext cx="327025" cy="4603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2113" name="Rectangle 17"/>
          <p:cNvSpPr>
            <a:spLocks noChangeArrowheads="1"/>
          </p:cNvSpPr>
          <p:nvPr/>
        </p:nvSpPr>
        <p:spPr bwMode="auto">
          <a:xfrm>
            <a:off x="304800" y="4953000"/>
            <a:ext cx="43434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b="1">
                <a:solidFill>
                  <a:srgbClr val="FF0000"/>
                </a:solidFill>
                <a:latin typeface="Comic Sans MS" panose="030F0702030302020204" pitchFamily="66" charset="0"/>
              </a:rPr>
              <a:t>It is true regardless of the bias </a:t>
            </a:r>
          </a:p>
          <a:p>
            <a:r>
              <a:rPr lang="en-US" altLang="en-US" sz="2000" b="1">
                <a:solidFill>
                  <a:srgbClr val="FF0000"/>
                </a:solidFill>
                <a:latin typeface="Comic Sans MS" panose="030F0702030302020204" pitchFamily="66" charset="0"/>
              </a:rPr>
              <a:t>conditions of the junction</a:t>
            </a:r>
          </a:p>
        </p:txBody>
      </p:sp>
      <p:sp>
        <p:nvSpPr>
          <p:cNvPr id="132118" name="Rectangle 22"/>
          <p:cNvSpPr>
            <a:spLocks noChangeArrowheads="1"/>
          </p:cNvSpPr>
          <p:nvPr/>
        </p:nvSpPr>
        <p:spPr bwMode="auto">
          <a:xfrm>
            <a:off x="747713" y="5791200"/>
            <a:ext cx="1446212"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en-US" sz="2000" b="1">
                <a:solidFill>
                  <a:srgbClr val="FF0000"/>
                </a:solidFill>
                <a:latin typeface="Comic Sans MS" panose="030F0702030302020204" pitchFamily="66" charset="0"/>
              </a:rPr>
              <a:t>Useful </a:t>
            </a:r>
          </a:p>
          <a:p>
            <a:pPr algn="ctr"/>
            <a:r>
              <a:rPr lang="en-US" altLang="en-US" sz="2000" b="1">
                <a:solidFill>
                  <a:srgbClr val="FF0000"/>
                </a:solidFill>
                <a:latin typeface="Comic Sans MS" panose="030F0702030302020204" pitchFamily="66" charset="0"/>
              </a:rPr>
              <a:t>parameter</a:t>
            </a:r>
          </a:p>
        </p:txBody>
      </p:sp>
      <p:graphicFrame>
        <p:nvGraphicFramePr>
          <p:cNvPr id="132119" name="Object 23"/>
          <p:cNvGraphicFramePr>
            <a:graphicFrameLocks noChangeAspect="1"/>
          </p:cNvGraphicFramePr>
          <p:nvPr/>
        </p:nvGraphicFramePr>
        <p:xfrm>
          <a:off x="2590800" y="5715000"/>
          <a:ext cx="950913" cy="920750"/>
        </p:xfrm>
        <a:graphic>
          <a:graphicData uri="http://schemas.openxmlformats.org/presentationml/2006/ole">
            <mc:AlternateContent xmlns:mc="http://schemas.openxmlformats.org/markup-compatibility/2006">
              <mc:Choice xmlns:v="urn:schemas-microsoft-com:vml" Requires="v">
                <p:oleObj spid="_x0000_s122159" name="Equation" r:id="rId12" imgW="444240" imgH="431640" progId="Equation.3">
                  <p:embed/>
                </p:oleObj>
              </mc:Choice>
              <mc:Fallback>
                <p:oleObj name="Equation" r:id="rId12" imgW="444240" imgH="431640" progId="Equation.3">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590800" y="5715000"/>
                        <a:ext cx="950913" cy="920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2123" name="Rectangle 27"/>
          <p:cNvSpPr>
            <a:spLocks noChangeArrowheads="1"/>
          </p:cNvSpPr>
          <p:nvPr/>
        </p:nvSpPr>
        <p:spPr bwMode="auto">
          <a:xfrm>
            <a:off x="93663" y="152400"/>
            <a:ext cx="7983537"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3200" b="1">
                <a:solidFill>
                  <a:srgbClr val="FF0000"/>
                </a:solidFill>
                <a:latin typeface="Comic Sans MS" panose="030F0702030302020204" pitchFamily="66" charset="0"/>
              </a:rPr>
              <a:t>BJTs – Current &amp; Voltage Relationships</a:t>
            </a:r>
          </a:p>
        </p:txBody>
      </p:sp>
    </p:spTree>
    <p:extLst>
      <p:ext uri="{BB962C8B-B14F-4D97-AF65-F5344CB8AC3E}">
        <p14:creationId xmlns:p14="http://schemas.microsoft.com/office/powerpoint/2010/main" val="7887504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9811" name="Rectangle 3"/>
          <p:cNvSpPr>
            <a:spLocks noGrp="1" noChangeArrowheads="1"/>
          </p:cNvSpPr>
          <p:nvPr>
            <p:ph type="body" idx="1"/>
          </p:nvPr>
        </p:nvSpPr>
        <p:spPr>
          <a:xfrm>
            <a:off x="107504" y="260648"/>
            <a:ext cx="8229600" cy="4104456"/>
          </a:xfrm>
        </p:spPr>
        <p:txBody>
          <a:bodyPr/>
          <a:lstStyle/>
          <a:p>
            <a:pPr marL="0" indent="0">
              <a:buNone/>
            </a:pPr>
            <a:r>
              <a:rPr lang="en-GB" altLang="en-US" sz="2400" b="1" dirty="0">
                <a:latin typeface="Comic Sans MS" panose="030F0702030302020204" pitchFamily="66" charset="0"/>
              </a:rPr>
              <a:t>Relationship between the collector current and the base </a:t>
            </a:r>
            <a:r>
              <a:rPr lang="en-GB" altLang="en-US" sz="2400" b="1" dirty="0" smtClean="0">
                <a:latin typeface="Comic Sans MS" panose="030F0702030302020204" pitchFamily="66" charset="0"/>
              </a:rPr>
              <a:t>current</a:t>
            </a:r>
            <a:endParaRPr lang="en-GB" altLang="en-US" sz="2400" b="1" dirty="0">
              <a:latin typeface="Comic Sans MS" panose="030F0702030302020204" pitchFamily="66" charset="0"/>
            </a:endParaRPr>
          </a:p>
          <a:p>
            <a:pPr lvl="1"/>
            <a:endParaRPr lang="tr-TR" altLang="en-US" sz="2400" dirty="0" smtClean="0">
              <a:latin typeface="Comic Sans MS" panose="030F0702030302020204" pitchFamily="66" charset="0"/>
            </a:endParaRPr>
          </a:p>
          <a:p>
            <a:pPr lvl="1"/>
            <a:r>
              <a:rPr lang="en-GB" altLang="en-US" sz="2000" dirty="0" smtClean="0">
                <a:latin typeface="Comic Sans MS" panose="030F0702030302020204" pitchFamily="66" charset="0"/>
              </a:rPr>
              <a:t>characteristic </a:t>
            </a:r>
            <a:r>
              <a:rPr lang="en-GB" altLang="en-US" sz="2000" dirty="0">
                <a:latin typeface="Comic Sans MS" panose="030F0702030302020204" pitchFamily="66" charset="0"/>
              </a:rPr>
              <a:t>is</a:t>
            </a:r>
            <a:br>
              <a:rPr lang="en-GB" altLang="en-US" sz="2000" dirty="0">
                <a:latin typeface="Comic Sans MS" panose="030F0702030302020204" pitchFamily="66" charset="0"/>
              </a:rPr>
            </a:br>
            <a:r>
              <a:rPr lang="en-GB" altLang="en-US" sz="2000" dirty="0">
                <a:latin typeface="Comic Sans MS" panose="030F0702030302020204" pitchFamily="66" charset="0"/>
              </a:rPr>
              <a:t>approximately linear</a:t>
            </a:r>
          </a:p>
          <a:p>
            <a:pPr lvl="1"/>
            <a:r>
              <a:rPr lang="en-GB" altLang="en-US" sz="2000" dirty="0">
                <a:latin typeface="Comic Sans MS" panose="030F0702030302020204" pitchFamily="66" charset="0"/>
              </a:rPr>
              <a:t>magnitude of collector</a:t>
            </a:r>
            <a:br>
              <a:rPr lang="en-GB" altLang="en-US" sz="2000" dirty="0">
                <a:latin typeface="Comic Sans MS" panose="030F0702030302020204" pitchFamily="66" charset="0"/>
              </a:rPr>
            </a:br>
            <a:r>
              <a:rPr lang="en-GB" altLang="en-US" sz="2000" dirty="0">
                <a:latin typeface="Comic Sans MS" panose="030F0702030302020204" pitchFamily="66" charset="0"/>
              </a:rPr>
              <a:t>current is generally</a:t>
            </a:r>
            <a:br>
              <a:rPr lang="en-GB" altLang="en-US" sz="2000" dirty="0">
                <a:latin typeface="Comic Sans MS" panose="030F0702030302020204" pitchFamily="66" charset="0"/>
              </a:rPr>
            </a:br>
            <a:r>
              <a:rPr lang="en-GB" altLang="en-US" sz="2000" dirty="0">
                <a:latin typeface="Comic Sans MS" panose="030F0702030302020204" pitchFamily="66" charset="0"/>
              </a:rPr>
              <a:t>many times that of the</a:t>
            </a:r>
            <a:br>
              <a:rPr lang="en-GB" altLang="en-US" sz="2000" dirty="0">
                <a:latin typeface="Comic Sans MS" panose="030F0702030302020204" pitchFamily="66" charset="0"/>
              </a:rPr>
            </a:br>
            <a:r>
              <a:rPr lang="en-GB" altLang="en-US" sz="2000" dirty="0">
                <a:latin typeface="Comic Sans MS" panose="030F0702030302020204" pitchFamily="66" charset="0"/>
              </a:rPr>
              <a:t>base current  </a:t>
            </a:r>
          </a:p>
          <a:p>
            <a:pPr lvl="1"/>
            <a:r>
              <a:rPr lang="en-GB" altLang="en-US" sz="2000" dirty="0">
                <a:latin typeface="Comic Sans MS" panose="030F0702030302020204" pitchFamily="66" charset="0"/>
              </a:rPr>
              <a:t>the device provides</a:t>
            </a:r>
            <a:br>
              <a:rPr lang="en-GB" altLang="en-US" sz="2000" dirty="0">
                <a:latin typeface="Comic Sans MS" panose="030F0702030302020204" pitchFamily="66" charset="0"/>
              </a:rPr>
            </a:br>
            <a:r>
              <a:rPr lang="en-GB" altLang="en-US" sz="2000" b="1" dirty="0">
                <a:solidFill>
                  <a:srgbClr val="0000FF"/>
                </a:solidFill>
                <a:latin typeface="Comic Sans MS" panose="030F0702030302020204" pitchFamily="66" charset="0"/>
              </a:rPr>
              <a:t>current gain</a:t>
            </a:r>
          </a:p>
        </p:txBody>
      </p:sp>
      <p:pic>
        <p:nvPicPr>
          <p:cNvPr id="759812" name="Picture 4" descr="C21NF0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0032" y="3625056"/>
            <a:ext cx="2851311" cy="2135287"/>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25"/>
          <p:cNvSpPr>
            <a:spLocks noChangeArrowheads="1"/>
          </p:cNvSpPr>
          <p:nvPr/>
        </p:nvSpPr>
        <p:spPr bwMode="auto">
          <a:xfrm>
            <a:off x="6853808" y="2534816"/>
            <a:ext cx="1143000" cy="9144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3600" b="1">
              <a:solidFill>
                <a:srgbClr val="000000"/>
              </a:solidFill>
            </a:endParaRPr>
          </a:p>
        </p:txBody>
      </p:sp>
      <p:sp>
        <p:nvSpPr>
          <p:cNvPr id="6" name="Rectangle 17"/>
          <p:cNvSpPr>
            <a:spLocks noChangeArrowheads="1"/>
          </p:cNvSpPr>
          <p:nvPr/>
        </p:nvSpPr>
        <p:spPr bwMode="auto">
          <a:xfrm>
            <a:off x="4644008" y="1772816"/>
            <a:ext cx="43434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b="1" dirty="0">
                <a:solidFill>
                  <a:srgbClr val="FF0000"/>
                </a:solidFill>
                <a:latin typeface="Comic Sans MS" panose="030F0702030302020204" pitchFamily="66" charset="0"/>
              </a:rPr>
              <a:t>It is true regardless of the bias </a:t>
            </a:r>
          </a:p>
          <a:p>
            <a:r>
              <a:rPr lang="en-US" altLang="en-US" sz="2000" b="1" dirty="0">
                <a:solidFill>
                  <a:srgbClr val="FF0000"/>
                </a:solidFill>
                <a:latin typeface="Comic Sans MS" panose="030F0702030302020204" pitchFamily="66" charset="0"/>
              </a:rPr>
              <a:t>conditions of the junction</a:t>
            </a:r>
          </a:p>
        </p:txBody>
      </p:sp>
      <p:sp>
        <p:nvSpPr>
          <p:cNvPr id="7" name="Rectangle 22"/>
          <p:cNvSpPr>
            <a:spLocks noChangeArrowheads="1"/>
          </p:cNvSpPr>
          <p:nvPr/>
        </p:nvSpPr>
        <p:spPr bwMode="auto">
          <a:xfrm>
            <a:off x="5086921" y="2611016"/>
            <a:ext cx="1446212"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en-US" sz="2000" b="1">
                <a:solidFill>
                  <a:srgbClr val="FF0000"/>
                </a:solidFill>
                <a:latin typeface="Comic Sans MS" panose="030F0702030302020204" pitchFamily="66" charset="0"/>
              </a:rPr>
              <a:t>Useful </a:t>
            </a:r>
          </a:p>
          <a:p>
            <a:pPr algn="ctr"/>
            <a:r>
              <a:rPr lang="en-US" altLang="en-US" sz="2000" b="1">
                <a:solidFill>
                  <a:srgbClr val="FF0000"/>
                </a:solidFill>
                <a:latin typeface="Comic Sans MS" panose="030F0702030302020204" pitchFamily="66" charset="0"/>
              </a:rPr>
              <a:t>parameter</a:t>
            </a:r>
          </a:p>
        </p:txBody>
      </p:sp>
      <p:graphicFrame>
        <p:nvGraphicFramePr>
          <p:cNvPr id="8" name="Object 23"/>
          <p:cNvGraphicFramePr>
            <a:graphicFrameLocks noChangeAspect="1"/>
          </p:cNvGraphicFramePr>
          <p:nvPr>
            <p:extLst>
              <p:ext uri="{D42A27DB-BD31-4B8C-83A1-F6EECF244321}">
                <p14:modId xmlns:p14="http://schemas.microsoft.com/office/powerpoint/2010/main" val="4185205056"/>
              </p:ext>
            </p:extLst>
          </p:nvPr>
        </p:nvGraphicFramePr>
        <p:xfrm>
          <a:off x="6930008" y="2534816"/>
          <a:ext cx="950913" cy="920750"/>
        </p:xfrm>
        <a:graphic>
          <a:graphicData uri="http://schemas.openxmlformats.org/presentationml/2006/ole">
            <mc:AlternateContent xmlns:mc="http://schemas.openxmlformats.org/markup-compatibility/2006">
              <mc:Choice xmlns:v="urn:schemas-microsoft-com:vml" Requires="v">
                <p:oleObj spid="_x0000_s63679" name="Equation" r:id="rId4" imgW="444240" imgH="431640" progId="Equation.3">
                  <p:embed/>
                </p:oleObj>
              </mc:Choice>
              <mc:Fallback>
                <p:oleObj name="Equation" r:id="rId4" imgW="444240" imgH="43164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30008" y="2534816"/>
                        <a:ext cx="950913" cy="920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75593951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3" name="Rectangle 5"/>
          <p:cNvSpPr>
            <a:spLocks noChangeArrowheads="1"/>
          </p:cNvSpPr>
          <p:nvPr/>
        </p:nvSpPr>
        <p:spPr bwMode="auto">
          <a:xfrm>
            <a:off x="251520" y="723205"/>
            <a:ext cx="79928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eaLnBrk="0" hangingPunct="0"/>
            <a:r>
              <a:rPr lang="tr-TR" altLang="en-US" sz="2000" dirty="0" err="1" smtClean="0">
                <a:solidFill>
                  <a:schemeClr val="tx2"/>
                </a:solidFill>
                <a:latin typeface="Comic Sans MS" panose="030F0702030302020204" pitchFamily="66" charset="0"/>
                <a:ea typeface="+mj-ea"/>
                <a:cs typeface="+mj-cs"/>
              </a:rPr>
              <a:t>Please</a:t>
            </a:r>
            <a:r>
              <a:rPr lang="tr-TR" altLang="en-US" sz="2000" dirty="0" smtClean="0">
                <a:solidFill>
                  <a:schemeClr val="tx2"/>
                </a:solidFill>
                <a:latin typeface="Comic Sans MS" panose="030F0702030302020204" pitchFamily="66" charset="0"/>
                <a:ea typeface="+mj-ea"/>
                <a:cs typeface="+mj-cs"/>
              </a:rPr>
              <a:t> </a:t>
            </a:r>
            <a:r>
              <a:rPr lang="tr-TR" altLang="en-US" sz="2000" dirty="0" err="1" smtClean="0">
                <a:solidFill>
                  <a:schemeClr val="tx2"/>
                </a:solidFill>
                <a:latin typeface="Comic Sans MS" panose="030F0702030302020204" pitchFamily="66" charset="0"/>
                <a:ea typeface="+mj-ea"/>
                <a:cs typeface="+mj-cs"/>
              </a:rPr>
              <a:t>calculate</a:t>
            </a:r>
            <a:r>
              <a:rPr lang="tr-TR" altLang="en-US" sz="2000" dirty="0" smtClean="0">
                <a:solidFill>
                  <a:schemeClr val="tx2"/>
                </a:solidFill>
                <a:latin typeface="Comic Sans MS" panose="030F0702030302020204" pitchFamily="66" charset="0"/>
                <a:ea typeface="+mj-ea"/>
                <a:cs typeface="+mj-cs"/>
              </a:rPr>
              <a:t> </a:t>
            </a:r>
            <a:r>
              <a:rPr lang="tr-TR" altLang="en-US" sz="2000" dirty="0" err="1" smtClean="0">
                <a:solidFill>
                  <a:schemeClr val="tx2"/>
                </a:solidFill>
                <a:latin typeface="Comic Sans MS" panose="030F0702030302020204" pitchFamily="66" charset="0"/>
                <a:ea typeface="+mj-ea"/>
                <a:cs typeface="+mj-cs"/>
              </a:rPr>
              <a:t>the</a:t>
            </a:r>
            <a:r>
              <a:rPr lang="tr-TR" altLang="en-US" sz="2000" dirty="0" smtClean="0">
                <a:solidFill>
                  <a:schemeClr val="tx2"/>
                </a:solidFill>
                <a:latin typeface="Comic Sans MS" panose="030F0702030302020204" pitchFamily="66" charset="0"/>
                <a:ea typeface="+mj-ea"/>
                <a:cs typeface="+mj-cs"/>
              </a:rPr>
              <a:t> </a:t>
            </a:r>
            <a:r>
              <a:rPr lang="tr-TR" altLang="en-US" sz="2000" dirty="0" err="1" smtClean="0">
                <a:solidFill>
                  <a:schemeClr val="tx2"/>
                </a:solidFill>
                <a:latin typeface="Comic Sans MS" panose="030F0702030302020204" pitchFamily="66" charset="0"/>
                <a:ea typeface="+mj-ea"/>
                <a:cs typeface="+mj-cs"/>
              </a:rPr>
              <a:t>current</a:t>
            </a:r>
            <a:r>
              <a:rPr lang="tr-TR" altLang="en-US" sz="2000" dirty="0" smtClean="0">
                <a:solidFill>
                  <a:schemeClr val="tx2"/>
                </a:solidFill>
                <a:latin typeface="Comic Sans MS" panose="030F0702030302020204" pitchFamily="66" charset="0"/>
                <a:ea typeface="+mj-ea"/>
                <a:cs typeface="+mj-cs"/>
              </a:rPr>
              <a:t> </a:t>
            </a:r>
            <a:r>
              <a:rPr lang="tr-TR" altLang="en-US" sz="2000" dirty="0" err="1">
                <a:solidFill>
                  <a:schemeClr val="tx2"/>
                </a:solidFill>
                <a:latin typeface="Comic Sans MS" panose="030F0702030302020204" pitchFamily="66" charset="0"/>
                <a:ea typeface="+mj-ea"/>
                <a:cs typeface="+mj-cs"/>
              </a:rPr>
              <a:t>gain</a:t>
            </a:r>
            <a:r>
              <a:rPr lang="tr-TR" altLang="en-US" sz="2000" dirty="0">
                <a:solidFill>
                  <a:schemeClr val="tx2"/>
                </a:solidFill>
                <a:latin typeface="Comic Sans MS" panose="030F0702030302020204" pitchFamily="66" charset="0"/>
                <a:ea typeface="+mj-ea"/>
                <a:cs typeface="+mj-cs"/>
              </a:rPr>
              <a:t> (</a:t>
            </a:r>
            <a:r>
              <a:rPr lang="tr-TR" altLang="en-US" sz="2000" dirty="0">
                <a:solidFill>
                  <a:schemeClr val="tx2"/>
                </a:solidFill>
                <a:latin typeface="Comic Sans MS" panose="030F0702030302020204" pitchFamily="66" charset="0"/>
                <a:ea typeface="+mj-ea"/>
                <a:cs typeface="+mj-cs"/>
                <a:sym typeface="Symbol" panose="05050102010706020507" pitchFamily="18" charset="2"/>
              </a:rPr>
              <a:t></a:t>
            </a:r>
            <a:r>
              <a:rPr lang="tr-TR" altLang="en-US" sz="2000" dirty="0">
                <a:solidFill>
                  <a:schemeClr val="tx2"/>
                </a:solidFill>
                <a:latin typeface="Comic Sans MS" panose="030F0702030302020204" pitchFamily="66" charset="0"/>
                <a:ea typeface="+mj-ea"/>
                <a:cs typeface="+mj-cs"/>
              </a:rPr>
              <a:t>) of </a:t>
            </a:r>
            <a:r>
              <a:rPr lang="tr-TR" altLang="en-US" sz="2000" dirty="0" err="1">
                <a:solidFill>
                  <a:schemeClr val="tx2"/>
                </a:solidFill>
                <a:latin typeface="Comic Sans MS" panose="030F0702030302020204" pitchFamily="66" charset="0"/>
                <a:ea typeface="+mj-ea"/>
                <a:cs typeface="+mj-cs"/>
              </a:rPr>
              <a:t>this</a:t>
            </a:r>
            <a:r>
              <a:rPr lang="tr-TR" altLang="en-US" sz="2000" dirty="0">
                <a:solidFill>
                  <a:schemeClr val="tx2"/>
                </a:solidFill>
                <a:latin typeface="Comic Sans MS" panose="030F0702030302020204" pitchFamily="66" charset="0"/>
                <a:ea typeface="+mj-ea"/>
                <a:cs typeface="+mj-cs"/>
              </a:rPr>
              <a:t> transistor</a:t>
            </a:r>
            <a:endParaRPr lang="en-US" altLang="en-US" sz="2000" dirty="0">
              <a:solidFill>
                <a:schemeClr val="tx2"/>
              </a:solidFill>
              <a:latin typeface="Comic Sans MS" panose="030F0702030302020204" pitchFamily="66" charset="0"/>
              <a:ea typeface="+mj-ea"/>
              <a:cs typeface="+mj-cs"/>
            </a:endParaRPr>
          </a:p>
        </p:txBody>
      </p:sp>
      <p:graphicFrame>
        <p:nvGraphicFramePr>
          <p:cNvPr id="135176" name="Object 8"/>
          <p:cNvGraphicFramePr>
            <a:graphicFrameLocks noChangeAspect="1"/>
          </p:cNvGraphicFramePr>
          <p:nvPr>
            <p:extLst>
              <p:ext uri="{D42A27DB-BD31-4B8C-83A1-F6EECF244321}">
                <p14:modId xmlns:p14="http://schemas.microsoft.com/office/powerpoint/2010/main" val="2128999435"/>
              </p:ext>
            </p:extLst>
          </p:nvPr>
        </p:nvGraphicFramePr>
        <p:xfrm>
          <a:off x="1619672" y="2564904"/>
          <a:ext cx="4419600" cy="3230563"/>
        </p:xfrm>
        <a:graphic>
          <a:graphicData uri="http://schemas.openxmlformats.org/presentationml/2006/ole">
            <mc:AlternateContent xmlns:mc="http://schemas.openxmlformats.org/markup-compatibility/2006">
              <mc:Choice xmlns:v="urn:schemas-microsoft-com:vml" Requires="v">
                <p:oleObj spid="_x0000_s111886" name="Bitmap Image" r:id="rId4" imgW="3115110" imgH="2276793" progId="Paint.Picture">
                  <p:embed/>
                </p:oleObj>
              </mc:Choice>
              <mc:Fallback>
                <p:oleObj name="Bitmap Image" r:id="rId4" imgW="3115110" imgH="2276793" progId="Paint.Picture">
                  <p:embed/>
                  <p:pic>
                    <p:nvPicPr>
                      <p:cNvPr id="135176" name="Object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19672" y="2564904"/>
                        <a:ext cx="4419600" cy="3230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35185" name="Object 17"/>
          <p:cNvGraphicFramePr>
            <a:graphicFrameLocks noChangeAspect="1"/>
          </p:cNvGraphicFramePr>
          <p:nvPr>
            <p:extLst>
              <p:ext uri="{D42A27DB-BD31-4B8C-83A1-F6EECF244321}">
                <p14:modId xmlns:p14="http://schemas.microsoft.com/office/powerpoint/2010/main" val="1608583854"/>
              </p:ext>
            </p:extLst>
          </p:nvPr>
        </p:nvGraphicFramePr>
        <p:xfrm>
          <a:off x="4860032" y="1658441"/>
          <a:ext cx="1087438" cy="487363"/>
        </p:xfrm>
        <a:graphic>
          <a:graphicData uri="http://schemas.openxmlformats.org/presentationml/2006/ole">
            <mc:AlternateContent xmlns:mc="http://schemas.openxmlformats.org/markup-compatibility/2006">
              <mc:Choice xmlns:v="urn:schemas-microsoft-com:vml" Requires="v">
                <p:oleObj spid="_x0000_s111887" name="Equation" r:id="rId6" imgW="507960" imgH="228600" progId="Equation.3">
                  <p:embed/>
                </p:oleObj>
              </mc:Choice>
              <mc:Fallback>
                <p:oleObj name="Equation" r:id="rId6" imgW="507960" imgH="228600" progId="Equation.3">
                  <p:embed/>
                  <p:pic>
                    <p:nvPicPr>
                      <p:cNvPr id="135185" name="Object 17"/>
                      <p:cNvPicPr>
                        <a:picLocks noChangeAspect="1" noChangeArrowheads="1"/>
                      </p:cNvPicPr>
                      <p:nvPr/>
                    </p:nvPicPr>
                    <p:blipFill>
                      <a:blip r:embed="rId7"/>
                      <a:srcRect/>
                      <a:stretch>
                        <a:fillRect/>
                      </a:stretch>
                    </p:blipFill>
                    <p:spPr bwMode="auto">
                      <a:xfrm>
                        <a:off x="4860032" y="1658441"/>
                        <a:ext cx="1087438" cy="4873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5187" name="Line 19"/>
          <p:cNvSpPr>
            <a:spLocks noChangeShapeType="1"/>
          </p:cNvSpPr>
          <p:nvPr/>
        </p:nvSpPr>
        <p:spPr bwMode="auto">
          <a:xfrm flipH="1">
            <a:off x="4932040" y="2145804"/>
            <a:ext cx="304800" cy="838200"/>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3600" b="1">
              <a:solidFill>
                <a:srgbClr val="000000"/>
              </a:solidFill>
            </a:endParaRPr>
          </a:p>
        </p:txBody>
      </p:sp>
      <p:sp>
        <p:nvSpPr>
          <p:cNvPr id="19" name="Rectangle 5"/>
          <p:cNvSpPr>
            <a:spLocks noChangeArrowheads="1"/>
          </p:cNvSpPr>
          <p:nvPr/>
        </p:nvSpPr>
        <p:spPr bwMode="auto">
          <a:xfrm>
            <a:off x="251570" y="261540"/>
            <a:ext cx="641072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eaLnBrk="0" hangingPunct="0"/>
            <a:r>
              <a:rPr lang="tr-TR" altLang="en-US" sz="2400" dirty="0" err="1" smtClean="0">
                <a:solidFill>
                  <a:schemeClr val="tx2"/>
                </a:solidFill>
                <a:effectLst>
                  <a:outerShdw blurRad="38100" dist="38100" dir="2700000" algn="tl">
                    <a:srgbClr val="000000">
                      <a:alpha val="43137"/>
                    </a:srgbClr>
                  </a:outerShdw>
                </a:effectLst>
                <a:latin typeface="Comic Sans MS" panose="030F0702030302020204" pitchFamily="66" charset="0"/>
                <a:ea typeface="+mj-ea"/>
                <a:cs typeface="+mj-cs"/>
              </a:rPr>
              <a:t>Example</a:t>
            </a:r>
            <a:r>
              <a:rPr lang="tr-TR" altLang="en-US" sz="2400" dirty="0" smtClean="0">
                <a:solidFill>
                  <a:schemeClr val="tx2"/>
                </a:solidFill>
                <a:effectLst>
                  <a:outerShdw blurRad="38100" dist="38100" dir="2700000" algn="tl">
                    <a:srgbClr val="000000">
                      <a:alpha val="43137"/>
                    </a:srgbClr>
                  </a:outerShdw>
                </a:effectLst>
                <a:latin typeface="Comic Sans MS" panose="030F0702030302020204" pitchFamily="66" charset="0"/>
                <a:ea typeface="+mj-ea"/>
                <a:cs typeface="+mj-cs"/>
              </a:rPr>
              <a:t>:</a:t>
            </a:r>
            <a:endParaRPr lang="en-US" altLang="en-US" sz="2400" dirty="0">
              <a:solidFill>
                <a:schemeClr val="tx2"/>
              </a:solidFill>
              <a:effectLst>
                <a:outerShdw blurRad="38100" dist="38100" dir="2700000" algn="tl">
                  <a:srgbClr val="000000">
                    <a:alpha val="43137"/>
                  </a:srgbClr>
                </a:outerShdw>
              </a:effectLst>
              <a:latin typeface="Comic Sans MS" panose="030F0702030302020204" pitchFamily="66" charset="0"/>
              <a:ea typeface="+mj-ea"/>
              <a:cs typeface="+mj-cs"/>
            </a:endParaRPr>
          </a:p>
        </p:txBody>
      </p:sp>
    </p:spTree>
    <p:extLst>
      <p:ext uri="{BB962C8B-B14F-4D97-AF65-F5344CB8AC3E}">
        <p14:creationId xmlns:p14="http://schemas.microsoft.com/office/powerpoint/2010/main" val="391968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518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518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5187"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11560" y="1412776"/>
            <a:ext cx="8223648" cy="4960430"/>
          </a:xfrm>
          <a:prstGeom prst="rect">
            <a:avLst/>
          </a:prstGeom>
        </p:spPr>
      </p:pic>
    </p:spTree>
    <p:extLst>
      <p:ext uri="{BB962C8B-B14F-4D97-AF65-F5344CB8AC3E}">
        <p14:creationId xmlns:p14="http://schemas.microsoft.com/office/powerpoint/2010/main" val="255119427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8788" name="Text Box 4"/>
          <p:cNvSpPr txBox="1">
            <a:spLocks noChangeArrowheads="1"/>
          </p:cNvSpPr>
          <p:nvPr/>
        </p:nvSpPr>
        <p:spPr bwMode="auto">
          <a:xfrm>
            <a:off x="307504" y="2691207"/>
            <a:ext cx="8839200"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spcBef>
                <a:spcPct val="50000"/>
              </a:spcBef>
            </a:pPr>
            <a:r>
              <a:rPr lang="en-US" altLang="en-US" sz="2000" dirty="0" smtClean="0">
                <a:latin typeface="Comic Sans MS" panose="030F0702030302020204" pitchFamily="66" charset="0"/>
              </a:rPr>
              <a:t>Voltage </a:t>
            </a:r>
            <a:r>
              <a:rPr lang="en-US" altLang="en-US" sz="2000" dirty="0">
                <a:latin typeface="Comic Sans MS" panose="030F0702030302020204" pitchFamily="66" charset="0"/>
              </a:rPr>
              <a:t>polarities and current flow in transistors biased in the active mode.</a:t>
            </a:r>
            <a:endParaRPr lang="en-US" altLang="en-US" sz="2000" i="1" dirty="0">
              <a:latin typeface="Comic Sans MS" panose="030F0702030302020204" pitchFamily="66" charset="0"/>
            </a:endParaRPr>
          </a:p>
        </p:txBody>
      </p:sp>
      <p:grpSp>
        <p:nvGrpSpPr>
          <p:cNvPr id="758790" name="Group 6"/>
          <p:cNvGrpSpPr>
            <a:grpSpLocks/>
          </p:cNvGrpSpPr>
          <p:nvPr/>
        </p:nvGrpSpPr>
        <p:grpSpPr bwMode="auto">
          <a:xfrm>
            <a:off x="1907704" y="206770"/>
            <a:ext cx="4962525" cy="2484437"/>
            <a:chOff x="1872" y="1713"/>
            <a:chExt cx="3126" cy="1565"/>
          </a:xfrm>
        </p:grpSpPr>
        <p:pic>
          <p:nvPicPr>
            <p:cNvPr id="758787" name="Picture 3" descr="c:\ch05_conv\sedr42021_0514a.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72" y="1726"/>
              <a:ext cx="1370" cy="15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58789" name="Picture 5" descr="c:\ch05_conv\sedr42021_0514b.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48" y="1713"/>
              <a:ext cx="1350" cy="15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6" name="Picture 5"/>
          <p:cNvPicPr>
            <a:picLocks noChangeAspect="1"/>
          </p:cNvPicPr>
          <p:nvPr/>
        </p:nvPicPr>
        <p:blipFill>
          <a:blip r:embed="rId6"/>
          <a:stretch>
            <a:fillRect/>
          </a:stretch>
        </p:blipFill>
        <p:spPr>
          <a:xfrm>
            <a:off x="5323290" y="3645024"/>
            <a:ext cx="3434573" cy="2585318"/>
          </a:xfrm>
          <a:prstGeom prst="rect">
            <a:avLst/>
          </a:prstGeom>
        </p:spPr>
      </p:pic>
      <p:graphicFrame>
        <p:nvGraphicFramePr>
          <p:cNvPr id="7" name="Object 17"/>
          <p:cNvGraphicFramePr>
            <a:graphicFrameLocks noChangeAspect="1"/>
          </p:cNvGraphicFramePr>
          <p:nvPr>
            <p:extLst>
              <p:ext uri="{D42A27DB-BD31-4B8C-83A1-F6EECF244321}">
                <p14:modId xmlns:p14="http://schemas.microsoft.com/office/powerpoint/2010/main" val="154386235"/>
              </p:ext>
            </p:extLst>
          </p:nvPr>
        </p:nvGraphicFramePr>
        <p:xfrm>
          <a:off x="283377" y="3212976"/>
          <a:ext cx="5010802" cy="1107678"/>
        </p:xfrm>
        <a:graphic>
          <a:graphicData uri="http://schemas.openxmlformats.org/presentationml/2006/ole">
            <mc:AlternateContent xmlns:mc="http://schemas.openxmlformats.org/markup-compatibility/2006">
              <mc:Choice xmlns:v="urn:schemas-microsoft-com:vml" Requires="v">
                <p:oleObj spid="_x0000_s119884" name="Equation" r:id="rId7" imgW="1485720" imgH="330120" progId="Equation.3">
                  <p:embed/>
                </p:oleObj>
              </mc:Choice>
              <mc:Fallback>
                <p:oleObj name="Equation" r:id="rId7" imgW="1485720" imgH="330120" progId="Equation.3">
                  <p:embed/>
                  <p:pic>
                    <p:nvPicPr>
                      <p:cNvPr id="0" name=""/>
                      <p:cNvPicPr>
                        <a:picLocks noChangeAspect="1" noChangeArrowheads="1"/>
                      </p:cNvPicPr>
                      <p:nvPr/>
                    </p:nvPicPr>
                    <p:blipFill>
                      <a:blip r:embed="rId8"/>
                      <a:srcRect/>
                      <a:stretch>
                        <a:fillRect/>
                      </a:stretch>
                    </p:blipFill>
                    <p:spPr bwMode="auto">
                      <a:xfrm>
                        <a:off x="283377" y="3212976"/>
                        <a:ext cx="5010802" cy="1107678"/>
                      </a:xfrm>
                      <a:prstGeom prst="rect">
                        <a:avLst/>
                      </a:prstGeom>
                      <a:noFill/>
                      <a:extLst/>
                    </p:spPr>
                  </p:pic>
                </p:oleObj>
              </mc:Fallback>
            </mc:AlternateContent>
          </a:graphicData>
        </a:graphic>
      </p:graphicFrame>
    </p:spTree>
    <p:extLst>
      <p:ext uri="{BB962C8B-B14F-4D97-AF65-F5344CB8AC3E}">
        <p14:creationId xmlns:p14="http://schemas.microsoft.com/office/powerpoint/2010/main" val="2803907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3" name="Rectangle 5"/>
          <p:cNvSpPr>
            <a:spLocks noChangeArrowheads="1"/>
          </p:cNvSpPr>
          <p:nvPr/>
        </p:nvSpPr>
        <p:spPr bwMode="auto">
          <a:xfrm>
            <a:off x="93663" y="152400"/>
            <a:ext cx="470535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3200" b="1">
                <a:solidFill>
                  <a:srgbClr val="FF0000"/>
                </a:solidFill>
                <a:latin typeface="Comic Sans MS" panose="030F0702030302020204" pitchFamily="66" charset="0"/>
              </a:rPr>
              <a:t>BJTs – Characteristics</a:t>
            </a:r>
          </a:p>
        </p:txBody>
      </p:sp>
      <p:graphicFrame>
        <p:nvGraphicFramePr>
          <p:cNvPr id="135174" name="Object 6"/>
          <p:cNvGraphicFramePr>
            <a:graphicFrameLocks noChangeAspect="1"/>
          </p:cNvGraphicFramePr>
          <p:nvPr/>
        </p:nvGraphicFramePr>
        <p:xfrm>
          <a:off x="1143000" y="1219200"/>
          <a:ext cx="3124200" cy="2295525"/>
        </p:xfrm>
        <a:graphic>
          <a:graphicData uri="http://schemas.openxmlformats.org/presentationml/2006/ole">
            <mc:AlternateContent xmlns:mc="http://schemas.openxmlformats.org/markup-compatibility/2006">
              <mc:Choice xmlns:v="urn:schemas-microsoft-com:vml" Requires="v">
                <p:oleObj spid="_x0000_s40874" name="Bitmap Image" r:id="rId4" imgW="2438095" imgH="1790476" progId="Paint.Picture">
                  <p:embed/>
                </p:oleObj>
              </mc:Choice>
              <mc:Fallback>
                <p:oleObj name="Bitmap Image" r:id="rId4" imgW="2438095" imgH="1790476" progId="Paint.Picture">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43000" y="1219200"/>
                        <a:ext cx="3124200" cy="2295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35175" name="Object 7"/>
          <p:cNvGraphicFramePr>
            <a:graphicFrameLocks noChangeAspect="1"/>
          </p:cNvGraphicFramePr>
          <p:nvPr/>
        </p:nvGraphicFramePr>
        <p:xfrm>
          <a:off x="457200" y="3486150"/>
          <a:ext cx="4419600" cy="3321050"/>
        </p:xfrm>
        <a:graphic>
          <a:graphicData uri="http://schemas.openxmlformats.org/presentationml/2006/ole">
            <mc:AlternateContent xmlns:mc="http://schemas.openxmlformats.org/markup-compatibility/2006">
              <mc:Choice xmlns:v="urn:schemas-microsoft-com:vml" Requires="v">
                <p:oleObj spid="_x0000_s40875" name="Bitmap Image" r:id="rId6" imgW="3029373" imgH="2276793" progId="Paint.Picture">
                  <p:embed/>
                </p:oleObj>
              </mc:Choice>
              <mc:Fallback>
                <p:oleObj name="Bitmap Image" r:id="rId6" imgW="3029373" imgH="2276793" progId="Paint.Picture">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7200" y="3486150"/>
                        <a:ext cx="4419600" cy="3321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35176" name="Object 8"/>
          <p:cNvGraphicFramePr>
            <a:graphicFrameLocks noChangeAspect="1"/>
          </p:cNvGraphicFramePr>
          <p:nvPr/>
        </p:nvGraphicFramePr>
        <p:xfrm>
          <a:off x="4724400" y="990600"/>
          <a:ext cx="4419600" cy="3230563"/>
        </p:xfrm>
        <a:graphic>
          <a:graphicData uri="http://schemas.openxmlformats.org/presentationml/2006/ole">
            <mc:AlternateContent xmlns:mc="http://schemas.openxmlformats.org/markup-compatibility/2006">
              <mc:Choice xmlns:v="urn:schemas-microsoft-com:vml" Requires="v">
                <p:oleObj spid="_x0000_s40876" name="Bitmap Image" r:id="rId8" imgW="3115110" imgH="2276793" progId="Paint.Picture">
                  <p:embed/>
                </p:oleObj>
              </mc:Choice>
              <mc:Fallback>
                <p:oleObj name="Bitmap Image" r:id="rId8" imgW="3115110" imgH="2276793" progId="Paint.Picture">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724400" y="990600"/>
                        <a:ext cx="4419600" cy="3230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35178" name="Rectangle 10"/>
          <p:cNvSpPr>
            <a:spLocks noChangeArrowheads="1"/>
          </p:cNvSpPr>
          <p:nvPr/>
        </p:nvSpPr>
        <p:spPr bwMode="auto">
          <a:xfrm>
            <a:off x="1676400" y="2971800"/>
            <a:ext cx="84296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en-US" sz="2000" b="1">
                <a:solidFill>
                  <a:srgbClr val="FF0000"/>
                </a:solidFill>
                <a:latin typeface="Comic Sans MS" panose="030F0702030302020204" pitchFamily="66" charset="0"/>
              </a:rPr>
              <a:t>Input</a:t>
            </a:r>
          </a:p>
        </p:txBody>
      </p:sp>
      <p:sp>
        <p:nvSpPr>
          <p:cNvPr id="135179" name="Rectangle 11"/>
          <p:cNvSpPr>
            <a:spLocks noChangeArrowheads="1"/>
          </p:cNvSpPr>
          <p:nvPr/>
        </p:nvSpPr>
        <p:spPr bwMode="auto">
          <a:xfrm>
            <a:off x="3733800" y="1219200"/>
            <a:ext cx="10255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en-US" sz="2000" b="1">
                <a:solidFill>
                  <a:srgbClr val="FF0000"/>
                </a:solidFill>
                <a:latin typeface="Comic Sans MS" panose="030F0702030302020204" pitchFamily="66" charset="0"/>
              </a:rPr>
              <a:t>Output</a:t>
            </a:r>
          </a:p>
        </p:txBody>
      </p:sp>
      <p:sp>
        <p:nvSpPr>
          <p:cNvPr id="135180" name="AutoShape 12"/>
          <p:cNvSpPr>
            <a:spLocks noChangeArrowheads="1"/>
          </p:cNvSpPr>
          <p:nvPr/>
        </p:nvSpPr>
        <p:spPr bwMode="auto">
          <a:xfrm>
            <a:off x="1828800" y="3429000"/>
            <a:ext cx="457200" cy="381000"/>
          </a:xfrm>
          <a:prstGeom prst="downArrow">
            <a:avLst>
              <a:gd name="adj1" fmla="val 50000"/>
              <a:gd name="adj2" fmla="val 250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en-US" sz="3600" b="1">
              <a:solidFill>
                <a:srgbClr val="000000"/>
              </a:solidFill>
            </a:endParaRPr>
          </a:p>
        </p:txBody>
      </p:sp>
      <p:sp>
        <p:nvSpPr>
          <p:cNvPr id="135181" name="AutoShape 13"/>
          <p:cNvSpPr>
            <a:spLocks noChangeArrowheads="1"/>
          </p:cNvSpPr>
          <p:nvPr/>
        </p:nvSpPr>
        <p:spPr bwMode="auto">
          <a:xfrm>
            <a:off x="4152528" y="1629048"/>
            <a:ext cx="457200" cy="457200"/>
          </a:xfrm>
          <a:prstGeom prst="rightArrow">
            <a:avLst>
              <a:gd name="adj1" fmla="val 50000"/>
              <a:gd name="adj2" fmla="val 250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3600" b="1">
              <a:solidFill>
                <a:srgbClr val="000000"/>
              </a:solidFill>
            </a:endParaRPr>
          </a:p>
        </p:txBody>
      </p:sp>
      <p:sp>
        <p:nvSpPr>
          <p:cNvPr id="135182" name="Rectangle 14"/>
          <p:cNvSpPr>
            <a:spLocks noChangeArrowheads="1"/>
          </p:cNvSpPr>
          <p:nvPr/>
        </p:nvSpPr>
        <p:spPr bwMode="auto">
          <a:xfrm>
            <a:off x="4664641" y="4275138"/>
            <a:ext cx="4299847" cy="26161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just"/>
            <a:r>
              <a:rPr lang="en-US" altLang="en-US" sz="2000" b="1" dirty="0">
                <a:solidFill>
                  <a:srgbClr val="FF0000"/>
                </a:solidFill>
                <a:latin typeface="Comic Sans MS" panose="030F0702030302020204" pitchFamily="66" charset="0"/>
              </a:rPr>
              <a:t>V</a:t>
            </a:r>
            <a:r>
              <a:rPr lang="en-US" altLang="en-US" sz="2000" b="1" baseline="-25000" dirty="0">
                <a:solidFill>
                  <a:srgbClr val="FF0000"/>
                </a:solidFill>
                <a:latin typeface="Comic Sans MS" panose="030F0702030302020204" pitchFamily="66" charset="0"/>
              </a:rPr>
              <a:t>BC</a:t>
            </a:r>
            <a:r>
              <a:rPr lang="en-US" altLang="en-US" sz="3200" b="1" dirty="0">
                <a:solidFill>
                  <a:srgbClr val="FF0000"/>
                </a:solidFill>
                <a:latin typeface="Comic Sans MS" panose="030F0702030302020204" pitchFamily="66" charset="0"/>
              </a:rPr>
              <a:t>&lt;</a:t>
            </a:r>
            <a:r>
              <a:rPr lang="en-US" altLang="en-US" sz="2000" b="1" dirty="0">
                <a:solidFill>
                  <a:srgbClr val="FF0000"/>
                </a:solidFill>
                <a:latin typeface="Comic Sans MS" panose="030F0702030302020204" pitchFamily="66" charset="0"/>
              </a:rPr>
              <a:t>0 or equivalently V</a:t>
            </a:r>
            <a:r>
              <a:rPr lang="en-US" altLang="en-US" sz="2000" b="1" baseline="-25000" dirty="0">
                <a:solidFill>
                  <a:srgbClr val="FF0000"/>
                </a:solidFill>
                <a:latin typeface="Comic Sans MS" panose="030F0702030302020204" pitchFamily="66" charset="0"/>
              </a:rPr>
              <a:t>CE</a:t>
            </a:r>
            <a:r>
              <a:rPr lang="en-US" altLang="en-US" sz="3200" b="1" dirty="0">
                <a:solidFill>
                  <a:srgbClr val="FF0000"/>
                </a:solidFill>
                <a:latin typeface="Comic Sans MS" panose="030F0702030302020204" pitchFamily="66" charset="0"/>
              </a:rPr>
              <a:t>&gt;</a:t>
            </a:r>
            <a:r>
              <a:rPr lang="en-US" altLang="en-US" sz="2000" b="1" dirty="0">
                <a:solidFill>
                  <a:srgbClr val="FF0000"/>
                </a:solidFill>
                <a:latin typeface="Comic Sans MS" panose="030F0702030302020204" pitchFamily="66" charset="0"/>
              </a:rPr>
              <a:t>V</a:t>
            </a:r>
            <a:r>
              <a:rPr lang="en-US" altLang="en-US" sz="2000" b="1" baseline="-25000" dirty="0">
                <a:solidFill>
                  <a:srgbClr val="FF0000"/>
                </a:solidFill>
                <a:latin typeface="Comic Sans MS" panose="030F0702030302020204" pitchFamily="66" charset="0"/>
              </a:rPr>
              <a:t>BE</a:t>
            </a:r>
          </a:p>
          <a:p>
            <a:pPr algn="just"/>
            <a:r>
              <a:rPr lang="en-US" altLang="en-US" sz="2000" b="1" dirty="0" smtClean="0">
                <a:solidFill>
                  <a:srgbClr val="0000FF"/>
                </a:solidFill>
                <a:latin typeface="Comic Sans MS" panose="030F0702030302020204" pitchFamily="66" charset="0"/>
              </a:rPr>
              <a:t>If </a:t>
            </a:r>
            <a:r>
              <a:rPr lang="en-US" altLang="en-US" sz="2000" b="1" dirty="0">
                <a:solidFill>
                  <a:srgbClr val="0000FF"/>
                </a:solidFill>
                <a:latin typeface="Comic Sans MS" panose="030F0702030302020204" pitchFamily="66" charset="0"/>
              </a:rPr>
              <a:t>V</a:t>
            </a:r>
            <a:r>
              <a:rPr lang="en-US" altLang="en-US" sz="2000" b="1" baseline="-25000" dirty="0">
                <a:solidFill>
                  <a:srgbClr val="0000FF"/>
                </a:solidFill>
                <a:latin typeface="Comic Sans MS" panose="030F0702030302020204" pitchFamily="66" charset="0"/>
              </a:rPr>
              <a:t>CE</a:t>
            </a:r>
            <a:r>
              <a:rPr lang="en-US" altLang="en-US" sz="3200" b="1" dirty="0">
                <a:solidFill>
                  <a:srgbClr val="0000FF"/>
                </a:solidFill>
                <a:latin typeface="Comic Sans MS" panose="030F0702030302020204" pitchFamily="66" charset="0"/>
              </a:rPr>
              <a:t>&lt;</a:t>
            </a:r>
            <a:r>
              <a:rPr lang="en-US" altLang="en-US" sz="2000" b="1" dirty="0">
                <a:solidFill>
                  <a:srgbClr val="0000FF"/>
                </a:solidFill>
                <a:latin typeface="Comic Sans MS" panose="030F0702030302020204" pitchFamily="66" charset="0"/>
              </a:rPr>
              <a:t>V</a:t>
            </a:r>
            <a:r>
              <a:rPr lang="en-US" altLang="en-US" sz="2000" b="1" baseline="-25000" dirty="0">
                <a:solidFill>
                  <a:srgbClr val="0000FF"/>
                </a:solidFill>
                <a:latin typeface="Comic Sans MS" panose="030F0702030302020204" pitchFamily="66" charset="0"/>
              </a:rPr>
              <a:t>BE</a:t>
            </a:r>
            <a:r>
              <a:rPr lang="en-US" altLang="en-US" sz="2000" b="1" dirty="0">
                <a:solidFill>
                  <a:srgbClr val="0000FF"/>
                </a:solidFill>
                <a:latin typeface="Comic Sans MS" panose="030F0702030302020204" pitchFamily="66" charset="0"/>
              </a:rPr>
              <a:t> the B-C junction </a:t>
            </a:r>
            <a:r>
              <a:rPr lang="en-US" altLang="en-US" sz="2000" b="1" dirty="0" smtClean="0">
                <a:solidFill>
                  <a:srgbClr val="0000FF"/>
                </a:solidFill>
                <a:latin typeface="Comic Sans MS" panose="030F0702030302020204" pitchFamily="66" charset="0"/>
              </a:rPr>
              <a:t>is</a:t>
            </a:r>
            <a:r>
              <a:rPr lang="tr-TR" altLang="en-US" sz="2000" b="1" dirty="0" smtClean="0">
                <a:solidFill>
                  <a:srgbClr val="0000FF"/>
                </a:solidFill>
                <a:latin typeface="Comic Sans MS" panose="030F0702030302020204" pitchFamily="66" charset="0"/>
              </a:rPr>
              <a:t> </a:t>
            </a:r>
            <a:r>
              <a:rPr lang="tr-TR" altLang="en-US" sz="2000" b="1" dirty="0" err="1" smtClean="0">
                <a:solidFill>
                  <a:srgbClr val="0000FF"/>
                </a:solidFill>
                <a:latin typeface="Comic Sans MS" panose="030F0702030302020204" pitchFamily="66" charset="0"/>
              </a:rPr>
              <a:t>also</a:t>
            </a:r>
            <a:r>
              <a:rPr lang="tr-TR" altLang="en-US" sz="2000" b="1" dirty="0">
                <a:solidFill>
                  <a:srgbClr val="0000FF"/>
                </a:solidFill>
                <a:latin typeface="Comic Sans MS" panose="030F0702030302020204" pitchFamily="66" charset="0"/>
              </a:rPr>
              <a:t> </a:t>
            </a:r>
            <a:r>
              <a:rPr lang="en-US" altLang="en-US" sz="2000" b="1" dirty="0" smtClean="0">
                <a:solidFill>
                  <a:srgbClr val="0000FF"/>
                </a:solidFill>
                <a:latin typeface="Comic Sans MS" panose="030F0702030302020204" pitchFamily="66" charset="0"/>
              </a:rPr>
              <a:t>forward </a:t>
            </a:r>
            <a:r>
              <a:rPr lang="en-US" altLang="en-US" sz="2000" b="1" dirty="0">
                <a:solidFill>
                  <a:srgbClr val="0000FF"/>
                </a:solidFill>
                <a:latin typeface="Comic Sans MS" panose="030F0702030302020204" pitchFamily="66" charset="0"/>
              </a:rPr>
              <a:t>bias and I</a:t>
            </a:r>
            <a:r>
              <a:rPr lang="en-US" altLang="en-US" sz="2000" b="1" baseline="-25000" dirty="0">
                <a:solidFill>
                  <a:srgbClr val="0000FF"/>
                </a:solidFill>
                <a:latin typeface="Comic Sans MS" panose="030F0702030302020204" pitchFamily="66" charset="0"/>
              </a:rPr>
              <a:t>C</a:t>
            </a:r>
            <a:r>
              <a:rPr lang="en-US" altLang="en-US" sz="2000" b="1" dirty="0">
                <a:solidFill>
                  <a:srgbClr val="0000FF"/>
                </a:solidFill>
                <a:latin typeface="Comic Sans MS" panose="030F0702030302020204" pitchFamily="66" charset="0"/>
              </a:rPr>
              <a:t> </a:t>
            </a:r>
            <a:r>
              <a:rPr lang="en-US" altLang="en-US" sz="2000" b="1" dirty="0" smtClean="0">
                <a:solidFill>
                  <a:srgbClr val="0000FF"/>
                </a:solidFill>
                <a:latin typeface="Comic Sans MS" panose="030F0702030302020204" pitchFamily="66" charset="0"/>
              </a:rPr>
              <a:t>decreases</a:t>
            </a:r>
            <a:r>
              <a:rPr lang="tr-TR" altLang="en-US" sz="2000" b="1" dirty="0" smtClean="0">
                <a:solidFill>
                  <a:srgbClr val="0000FF"/>
                </a:solidFill>
                <a:latin typeface="Comic Sans MS" panose="030F0702030302020204" pitchFamily="66" charset="0"/>
              </a:rPr>
              <a:t> (</a:t>
            </a:r>
            <a:r>
              <a:rPr lang="tr-TR" altLang="en-US" sz="2000" b="1" dirty="0" err="1" smtClean="0">
                <a:solidFill>
                  <a:srgbClr val="0000FF"/>
                </a:solidFill>
                <a:latin typeface="Comic Sans MS" panose="030F0702030302020204" pitchFamily="66" charset="0"/>
              </a:rPr>
              <a:t>saturation</a:t>
            </a:r>
            <a:r>
              <a:rPr lang="tr-TR" altLang="en-US" sz="2000" b="1" dirty="0" smtClean="0">
                <a:solidFill>
                  <a:srgbClr val="0000FF"/>
                </a:solidFill>
                <a:latin typeface="Comic Sans MS" panose="030F0702030302020204" pitchFamily="66" charset="0"/>
              </a:rPr>
              <a:t> </a:t>
            </a:r>
            <a:r>
              <a:rPr lang="tr-TR" altLang="en-US" sz="2000" b="1" dirty="0" err="1" smtClean="0">
                <a:solidFill>
                  <a:srgbClr val="0000FF"/>
                </a:solidFill>
                <a:latin typeface="Comic Sans MS" panose="030F0702030302020204" pitchFamily="66" charset="0"/>
              </a:rPr>
              <a:t>region</a:t>
            </a:r>
            <a:r>
              <a:rPr lang="tr-TR" altLang="en-US" sz="2000" b="1" dirty="0" smtClean="0">
                <a:solidFill>
                  <a:srgbClr val="0000FF"/>
                </a:solidFill>
                <a:latin typeface="Comic Sans MS" panose="030F0702030302020204" pitchFamily="66" charset="0"/>
              </a:rPr>
              <a:t>)</a:t>
            </a:r>
          </a:p>
          <a:p>
            <a:pPr algn="just"/>
            <a:endParaRPr lang="en-US" altLang="en-US" sz="2000" b="1" dirty="0">
              <a:solidFill>
                <a:srgbClr val="0000FF"/>
              </a:solidFill>
              <a:latin typeface="Comic Sans MS" panose="030F0702030302020204" pitchFamily="66" charset="0"/>
            </a:endParaRPr>
          </a:p>
          <a:p>
            <a:pPr algn="just"/>
            <a:r>
              <a:rPr lang="en-US" altLang="en-US" sz="2000" b="1" dirty="0">
                <a:solidFill>
                  <a:srgbClr val="FF0000"/>
                </a:solidFill>
                <a:latin typeface="Comic Sans MS" panose="030F0702030302020204" pitchFamily="66" charset="0"/>
              </a:rPr>
              <a:t>Remember V</a:t>
            </a:r>
            <a:r>
              <a:rPr lang="en-US" altLang="en-US" sz="2000" b="1" baseline="-25000" dirty="0">
                <a:solidFill>
                  <a:srgbClr val="FF0000"/>
                </a:solidFill>
                <a:latin typeface="Comic Sans MS" panose="030F0702030302020204" pitchFamily="66" charset="0"/>
              </a:rPr>
              <a:t>BE</a:t>
            </a:r>
            <a:r>
              <a:rPr lang="en-US" altLang="en-US" sz="2000" b="1" dirty="0">
                <a:solidFill>
                  <a:srgbClr val="FF0000"/>
                </a:solidFill>
                <a:latin typeface="Comic Sans MS" panose="030F0702030302020204" pitchFamily="66" charset="0"/>
              </a:rPr>
              <a:t> has to be greater </a:t>
            </a:r>
          </a:p>
          <a:p>
            <a:pPr algn="just"/>
            <a:r>
              <a:rPr lang="en-US" altLang="en-US" sz="2000" b="1" dirty="0">
                <a:solidFill>
                  <a:srgbClr val="FF0000"/>
                </a:solidFill>
                <a:latin typeface="Comic Sans MS" panose="030F0702030302020204" pitchFamily="66" charset="0"/>
              </a:rPr>
              <a:t>than </a:t>
            </a:r>
            <a:r>
              <a:rPr lang="en-US" altLang="en-US" sz="2000" b="1" dirty="0" smtClean="0">
                <a:solidFill>
                  <a:srgbClr val="FF0000"/>
                </a:solidFill>
                <a:latin typeface="Comic Sans MS" panose="030F0702030302020204" pitchFamily="66" charset="0"/>
              </a:rPr>
              <a:t>0.6-0</a:t>
            </a:r>
            <a:r>
              <a:rPr lang="tr-TR" altLang="en-US" sz="2000" b="1" dirty="0" smtClean="0">
                <a:solidFill>
                  <a:srgbClr val="FF0000"/>
                </a:solidFill>
                <a:latin typeface="Comic Sans MS" panose="030F0702030302020204" pitchFamily="66" charset="0"/>
              </a:rPr>
              <a:t>.</a:t>
            </a:r>
            <a:r>
              <a:rPr lang="en-US" altLang="en-US" sz="2000" b="1" dirty="0" smtClean="0">
                <a:solidFill>
                  <a:srgbClr val="FF0000"/>
                </a:solidFill>
                <a:latin typeface="Comic Sans MS" panose="030F0702030302020204" pitchFamily="66" charset="0"/>
              </a:rPr>
              <a:t>7 </a:t>
            </a:r>
            <a:r>
              <a:rPr lang="en-US" altLang="en-US" sz="2000" b="1" dirty="0">
                <a:solidFill>
                  <a:srgbClr val="FF0000"/>
                </a:solidFill>
                <a:latin typeface="Comic Sans MS" panose="030F0702030302020204" pitchFamily="66" charset="0"/>
              </a:rPr>
              <a:t>V</a:t>
            </a:r>
          </a:p>
        </p:txBody>
      </p:sp>
      <p:sp>
        <p:nvSpPr>
          <p:cNvPr id="135183" name="Freeform 15"/>
          <p:cNvSpPr>
            <a:spLocks/>
          </p:cNvSpPr>
          <p:nvPr/>
        </p:nvSpPr>
        <p:spPr bwMode="auto">
          <a:xfrm>
            <a:off x="4343400" y="2286000"/>
            <a:ext cx="533400" cy="2613026"/>
          </a:xfrm>
          <a:custGeom>
            <a:avLst/>
            <a:gdLst>
              <a:gd name="T0" fmla="*/ 336 w 384"/>
              <a:gd name="T1" fmla="*/ 1776 h 1776"/>
              <a:gd name="T2" fmla="*/ 96 w 384"/>
              <a:gd name="T3" fmla="*/ 1056 h 1776"/>
              <a:gd name="T4" fmla="*/ 48 w 384"/>
              <a:gd name="T5" fmla="*/ 384 h 1776"/>
              <a:gd name="T6" fmla="*/ 384 w 384"/>
              <a:gd name="T7" fmla="*/ 0 h 1776"/>
            </a:gdLst>
            <a:ahLst/>
            <a:cxnLst>
              <a:cxn ang="0">
                <a:pos x="T0" y="T1"/>
              </a:cxn>
              <a:cxn ang="0">
                <a:pos x="T2" y="T3"/>
              </a:cxn>
              <a:cxn ang="0">
                <a:pos x="T4" y="T5"/>
              </a:cxn>
              <a:cxn ang="0">
                <a:pos x="T6" y="T7"/>
              </a:cxn>
            </a:cxnLst>
            <a:rect l="0" t="0" r="r" b="b"/>
            <a:pathLst>
              <a:path w="384" h="1776">
                <a:moveTo>
                  <a:pt x="336" y="1776"/>
                </a:moveTo>
                <a:cubicBezTo>
                  <a:pt x="240" y="1532"/>
                  <a:pt x="144" y="1288"/>
                  <a:pt x="96" y="1056"/>
                </a:cubicBezTo>
                <a:cubicBezTo>
                  <a:pt x="48" y="824"/>
                  <a:pt x="0" y="560"/>
                  <a:pt x="48" y="384"/>
                </a:cubicBezTo>
                <a:cubicBezTo>
                  <a:pt x="96" y="208"/>
                  <a:pt x="240" y="104"/>
                  <a:pt x="384" y="0"/>
                </a:cubicBezTo>
              </a:path>
            </a:pathLst>
          </a:custGeom>
          <a:noFill/>
          <a:ln w="28575" cmpd="sng">
            <a:solidFill>
              <a:srgbClr val="0000FF"/>
            </a:solidFill>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3600" b="1">
              <a:solidFill>
                <a:srgbClr val="000000"/>
              </a:solidFill>
            </a:endParaRPr>
          </a:p>
        </p:txBody>
      </p:sp>
      <p:sp>
        <p:nvSpPr>
          <p:cNvPr id="135184" name="Freeform 16"/>
          <p:cNvSpPr>
            <a:spLocks/>
          </p:cNvSpPr>
          <p:nvPr/>
        </p:nvSpPr>
        <p:spPr bwMode="auto">
          <a:xfrm>
            <a:off x="2743200" y="6019800"/>
            <a:ext cx="2819400" cy="622300"/>
          </a:xfrm>
          <a:custGeom>
            <a:avLst/>
            <a:gdLst>
              <a:gd name="T0" fmla="*/ 1776 w 1776"/>
              <a:gd name="T1" fmla="*/ 288 h 392"/>
              <a:gd name="T2" fmla="*/ 1248 w 1776"/>
              <a:gd name="T3" fmla="*/ 384 h 392"/>
              <a:gd name="T4" fmla="*/ 240 w 1776"/>
              <a:gd name="T5" fmla="*/ 240 h 392"/>
              <a:gd name="T6" fmla="*/ 0 w 1776"/>
              <a:gd name="T7" fmla="*/ 0 h 392"/>
            </a:gdLst>
            <a:ahLst/>
            <a:cxnLst>
              <a:cxn ang="0">
                <a:pos x="T0" y="T1"/>
              </a:cxn>
              <a:cxn ang="0">
                <a:pos x="T2" y="T3"/>
              </a:cxn>
              <a:cxn ang="0">
                <a:pos x="T4" y="T5"/>
              </a:cxn>
              <a:cxn ang="0">
                <a:pos x="T6" y="T7"/>
              </a:cxn>
            </a:cxnLst>
            <a:rect l="0" t="0" r="r" b="b"/>
            <a:pathLst>
              <a:path w="1776" h="392">
                <a:moveTo>
                  <a:pt x="1776" y="288"/>
                </a:moveTo>
                <a:cubicBezTo>
                  <a:pt x="1640" y="340"/>
                  <a:pt x="1504" y="392"/>
                  <a:pt x="1248" y="384"/>
                </a:cubicBezTo>
                <a:cubicBezTo>
                  <a:pt x="992" y="376"/>
                  <a:pt x="448" y="304"/>
                  <a:pt x="240" y="240"/>
                </a:cubicBezTo>
                <a:cubicBezTo>
                  <a:pt x="32" y="176"/>
                  <a:pt x="40" y="40"/>
                  <a:pt x="0" y="0"/>
                </a:cubicBezTo>
              </a:path>
            </a:pathLst>
          </a:custGeom>
          <a:noFill/>
          <a:ln w="28575" cmpd="sng">
            <a:solidFill>
              <a:srgbClr val="FF0000"/>
            </a:solidFill>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3600" b="1">
              <a:solidFill>
                <a:srgbClr val="000000"/>
              </a:solidFill>
            </a:endParaRPr>
          </a:p>
        </p:txBody>
      </p:sp>
      <p:sp>
        <p:nvSpPr>
          <p:cNvPr id="135186" name="Rectangle 18"/>
          <p:cNvSpPr>
            <a:spLocks noChangeArrowheads="1"/>
          </p:cNvSpPr>
          <p:nvPr/>
        </p:nvSpPr>
        <p:spPr bwMode="auto">
          <a:xfrm>
            <a:off x="6553200" y="533400"/>
            <a:ext cx="1295400" cy="4572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3600" b="1">
              <a:solidFill>
                <a:srgbClr val="000000"/>
              </a:solidFill>
            </a:endParaRPr>
          </a:p>
        </p:txBody>
      </p:sp>
      <p:graphicFrame>
        <p:nvGraphicFramePr>
          <p:cNvPr id="135185" name="Object 17"/>
          <p:cNvGraphicFramePr>
            <a:graphicFrameLocks noChangeAspect="1"/>
          </p:cNvGraphicFramePr>
          <p:nvPr/>
        </p:nvGraphicFramePr>
        <p:xfrm>
          <a:off x="6629400" y="533400"/>
          <a:ext cx="1087438" cy="487363"/>
        </p:xfrm>
        <a:graphic>
          <a:graphicData uri="http://schemas.openxmlformats.org/presentationml/2006/ole">
            <mc:AlternateContent xmlns:mc="http://schemas.openxmlformats.org/markup-compatibility/2006">
              <mc:Choice xmlns:v="urn:schemas-microsoft-com:vml" Requires="v">
                <p:oleObj spid="_x0000_s40877" name="Equation" r:id="rId10" imgW="507960" imgH="228600" progId="Equation.3">
                  <p:embed/>
                </p:oleObj>
              </mc:Choice>
              <mc:Fallback>
                <p:oleObj name="Equation" r:id="rId10" imgW="507960" imgH="228600"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629400" y="533400"/>
                        <a:ext cx="1087438" cy="4873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5187" name="Line 19"/>
          <p:cNvSpPr>
            <a:spLocks noChangeShapeType="1"/>
          </p:cNvSpPr>
          <p:nvPr/>
        </p:nvSpPr>
        <p:spPr bwMode="auto">
          <a:xfrm flipH="1">
            <a:off x="6781800" y="914400"/>
            <a:ext cx="304800" cy="838200"/>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3600" b="1">
              <a:solidFill>
                <a:srgbClr val="000000"/>
              </a:solidFill>
            </a:endParaRPr>
          </a:p>
        </p:txBody>
      </p:sp>
      <p:sp>
        <p:nvSpPr>
          <p:cNvPr id="2" name="Oval 1"/>
          <p:cNvSpPr/>
          <p:nvPr/>
        </p:nvSpPr>
        <p:spPr bwMode="auto">
          <a:xfrm>
            <a:off x="4759325" y="825500"/>
            <a:ext cx="460747" cy="3284538"/>
          </a:xfrm>
          <a:prstGeom prst="ellipse">
            <a:avLst/>
          </a:prstGeom>
          <a:noFill/>
          <a:ln w="28575" cap="flat" cmpd="sng" algn="ctr">
            <a:solidFill>
              <a:schemeClr val="accent6">
                <a:lumMod val="60000"/>
                <a:lumOff val="40000"/>
              </a:schemeClr>
            </a:solidFill>
            <a:prstDash val="dashDot"/>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600" b="1" i="0" u="none" strike="noStrike" cap="none" normalizeH="0" baseline="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793010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5182">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518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5183" grpId="0" animBg="1"/>
      <p:bldP spid="2"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20" name="Rectangle 16"/>
          <p:cNvSpPr>
            <a:spLocks noChangeArrowheads="1"/>
          </p:cNvSpPr>
          <p:nvPr/>
        </p:nvSpPr>
        <p:spPr bwMode="auto">
          <a:xfrm>
            <a:off x="5410200" y="4953000"/>
            <a:ext cx="2667000" cy="5334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3600" b="1">
              <a:solidFill>
                <a:srgbClr val="000000"/>
              </a:solidFill>
            </a:endParaRPr>
          </a:p>
        </p:txBody>
      </p:sp>
      <p:sp>
        <p:nvSpPr>
          <p:cNvPr id="149519" name="Rectangle 15"/>
          <p:cNvSpPr>
            <a:spLocks noChangeArrowheads="1"/>
          </p:cNvSpPr>
          <p:nvPr/>
        </p:nvSpPr>
        <p:spPr bwMode="auto">
          <a:xfrm>
            <a:off x="1828800" y="4953000"/>
            <a:ext cx="1905000" cy="4572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3600" b="1">
              <a:solidFill>
                <a:srgbClr val="000000"/>
              </a:solidFill>
            </a:endParaRPr>
          </a:p>
        </p:txBody>
      </p:sp>
      <p:sp>
        <p:nvSpPr>
          <p:cNvPr id="149518" name="Rectangle 14"/>
          <p:cNvSpPr>
            <a:spLocks noChangeArrowheads="1"/>
          </p:cNvSpPr>
          <p:nvPr/>
        </p:nvSpPr>
        <p:spPr bwMode="auto">
          <a:xfrm>
            <a:off x="381000" y="4343400"/>
            <a:ext cx="3962400" cy="5334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3600" b="1">
              <a:solidFill>
                <a:srgbClr val="000000"/>
              </a:solidFill>
            </a:endParaRPr>
          </a:p>
        </p:txBody>
      </p:sp>
      <p:sp>
        <p:nvSpPr>
          <p:cNvPr id="149508" name="Rectangle 4"/>
          <p:cNvSpPr>
            <a:spLocks noChangeArrowheads="1"/>
          </p:cNvSpPr>
          <p:nvPr/>
        </p:nvSpPr>
        <p:spPr bwMode="auto">
          <a:xfrm>
            <a:off x="93663" y="152400"/>
            <a:ext cx="5153025"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3200" b="1">
                <a:solidFill>
                  <a:srgbClr val="FF0000"/>
                </a:solidFill>
                <a:latin typeface="Comic Sans MS" panose="030F0702030302020204" pitchFamily="66" charset="0"/>
              </a:rPr>
              <a:t>BJTs – Load line analysis</a:t>
            </a:r>
          </a:p>
        </p:txBody>
      </p:sp>
      <p:graphicFrame>
        <p:nvGraphicFramePr>
          <p:cNvPr id="149510" name="Object 6"/>
          <p:cNvGraphicFramePr>
            <a:graphicFrameLocks noChangeAspect="1"/>
          </p:cNvGraphicFramePr>
          <p:nvPr>
            <p:extLst>
              <p:ext uri="{D42A27DB-BD31-4B8C-83A1-F6EECF244321}">
                <p14:modId xmlns:p14="http://schemas.microsoft.com/office/powerpoint/2010/main" val="2496245867"/>
              </p:ext>
            </p:extLst>
          </p:nvPr>
        </p:nvGraphicFramePr>
        <p:xfrm>
          <a:off x="0" y="1438274"/>
          <a:ext cx="3581400" cy="2468563"/>
        </p:xfrm>
        <a:graphic>
          <a:graphicData uri="http://schemas.openxmlformats.org/presentationml/2006/ole">
            <mc:AlternateContent xmlns:mc="http://schemas.openxmlformats.org/markup-compatibility/2006">
              <mc:Choice xmlns:v="urn:schemas-microsoft-com:vml" Requires="v">
                <p:oleObj spid="_x0000_s125006" name="Bitmap Image" r:id="rId4" imgW="3648584" imgH="2514286" progId="Paint.Picture">
                  <p:embed/>
                </p:oleObj>
              </mc:Choice>
              <mc:Fallback>
                <p:oleObj name="Bitmap Image" r:id="rId4" imgW="3648584" imgH="2514286" progId="Paint.Picture">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1438274"/>
                        <a:ext cx="3581400" cy="2468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49512" name="Object 8"/>
          <p:cNvGraphicFramePr>
            <a:graphicFrameLocks noChangeAspect="1"/>
          </p:cNvGraphicFramePr>
          <p:nvPr>
            <p:extLst>
              <p:ext uri="{D42A27DB-BD31-4B8C-83A1-F6EECF244321}">
                <p14:modId xmlns:p14="http://schemas.microsoft.com/office/powerpoint/2010/main" val="977876555"/>
              </p:ext>
            </p:extLst>
          </p:nvPr>
        </p:nvGraphicFramePr>
        <p:xfrm>
          <a:off x="1331300" y="4343400"/>
          <a:ext cx="2596978" cy="495300"/>
        </p:xfrm>
        <a:graphic>
          <a:graphicData uri="http://schemas.openxmlformats.org/presentationml/2006/ole">
            <mc:AlternateContent xmlns:mc="http://schemas.openxmlformats.org/markup-compatibility/2006">
              <mc:Choice xmlns:v="urn:schemas-microsoft-com:vml" Requires="v">
                <p:oleObj spid="_x0000_s125007" name="Equation" r:id="rId6" imgW="863280" imgH="164880" progId="Equation.3">
                  <p:embed/>
                </p:oleObj>
              </mc:Choice>
              <mc:Fallback>
                <p:oleObj name="Equation" r:id="rId6" imgW="863280" imgH="164880" progId="Equation.3">
                  <p:embed/>
                  <p:pic>
                    <p:nvPicPr>
                      <p:cNvPr id="0" name=""/>
                      <p:cNvPicPr>
                        <a:picLocks noChangeAspect="1" noChangeArrowheads="1"/>
                      </p:cNvPicPr>
                      <p:nvPr/>
                    </p:nvPicPr>
                    <p:blipFill>
                      <a:blip r:embed="rId7"/>
                      <a:srcRect/>
                      <a:stretch>
                        <a:fillRect/>
                      </a:stretch>
                    </p:blipFill>
                    <p:spPr bwMode="auto">
                      <a:xfrm>
                        <a:off x="1331300" y="4343400"/>
                        <a:ext cx="2596978" cy="495300"/>
                      </a:xfrm>
                      <a:prstGeom prst="rect">
                        <a:avLst/>
                      </a:prstGeom>
                      <a:noFill/>
                      <a:extLst/>
                    </p:spPr>
                  </p:pic>
                </p:oleObj>
              </mc:Fallback>
            </mc:AlternateContent>
          </a:graphicData>
        </a:graphic>
      </p:graphicFrame>
      <p:sp>
        <p:nvSpPr>
          <p:cNvPr id="149513" name="Rectangle 9"/>
          <p:cNvSpPr>
            <a:spLocks noChangeArrowheads="1"/>
          </p:cNvSpPr>
          <p:nvPr/>
        </p:nvSpPr>
        <p:spPr bwMode="auto">
          <a:xfrm>
            <a:off x="236538" y="3889375"/>
            <a:ext cx="14255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en-US" sz="2000" b="1" dirty="0">
                <a:solidFill>
                  <a:srgbClr val="FF0000"/>
                </a:solidFill>
                <a:latin typeface="Comic Sans MS" panose="030F0702030302020204" pitchFamily="66" charset="0"/>
              </a:rPr>
              <a:t>Input loop</a:t>
            </a:r>
          </a:p>
        </p:txBody>
      </p:sp>
      <p:sp>
        <p:nvSpPr>
          <p:cNvPr id="149514" name="Rectangle 10"/>
          <p:cNvSpPr>
            <a:spLocks noChangeArrowheads="1"/>
          </p:cNvSpPr>
          <p:nvPr/>
        </p:nvSpPr>
        <p:spPr bwMode="auto">
          <a:xfrm>
            <a:off x="681038" y="5029200"/>
            <a:ext cx="9810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en-US" sz="2000" b="1">
                <a:solidFill>
                  <a:srgbClr val="FF0000"/>
                </a:solidFill>
                <a:latin typeface="Comic Sans MS" panose="030F0702030302020204" pitchFamily="66" charset="0"/>
              </a:rPr>
              <a:t>if i</a:t>
            </a:r>
            <a:r>
              <a:rPr lang="en-US" altLang="en-US" sz="2000" b="1" baseline="-25000">
                <a:solidFill>
                  <a:srgbClr val="FF0000"/>
                </a:solidFill>
                <a:latin typeface="Comic Sans MS" panose="030F0702030302020204" pitchFamily="66" charset="0"/>
              </a:rPr>
              <a:t>B</a:t>
            </a:r>
            <a:r>
              <a:rPr lang="en-US" altLang="en-US" sz="2000" b="1">
                <a:solidFill>
                  <a:srgbClr val="FF0000"/>
                </a:solidFill>
                <a:latin typeface="Comic Sans MS" panose="030F0702030302020204" pitchFamily="66" charset="0"/>
              </a:rPr>
              <a:t>=0</a:t>
            </a:r>
          </a:p>
        </p:txBody>
      </p:sp>
      <p:graphicFrame>
        <p:nvGraphicFramePr>
          <p:cNvPr id="149515" name="Object 11"/>
          <p:cNvGraphicFramePr>
            <a:graphicFrameLocks noChangeAspect="1"/>
          </p:cNvGraphicFramePr>
          <p:nvPr>
            <p:extLst>
              <p:ext uri="{D42A27DB-BD31-4B8C-83A1-F6EECF244321}">
                <p14:modId xmlns:p14="http://schemas.microsoft.com/office/powerpoint/2010/main" val="3403449961"/>
              </p:ext>
            </p:extLst>
          </p:nvPr>
        </p:nvGraphicFramePr>
        <p:xfrm>
          <a:off x="2073275" y="4922838"/>
          <a:ext cx="1417638" cy="438150"/>
        </p:xfrm>
        <a:graphic>
          <a:graphicData uri="http://schemas.openxmlformats.org/presentationml/2006/ole">
            <mc:AlternateContent xmlns:mc="http://schemas.openxmlformats.org/markup-compatibility/2006">
              <mc:Choice xmlns:v="urn:schemas-microsoft-com:vml" Requires="v">
                <p:oleObj spid="_x0000_s125008" name="Equation" r:id="rId8" imgW="533160" imgH="164880" progId="Equation.3">
                  <p:embed/>
                </p:oleObj>
              </mc:Choice>
              <mc:Fallback>
                <p:oleObj name="Equation" r:id="rId8" imgW="533160" imgH="164880" progId="Equation.3">
                  <p:embed/>
                  <p:pic>
                    <p:nvPicPr>
                      <p:cNvPr id="0" name=""/>
                      <p:cNvPicPr>
                        <a:picLocks noChangeAspect="1" noChangeArrowheads="1"/>
                      </p:cNvPicPr>
                      <p:nvPr/>
                    </p:nvPicPr>
                    <p:blipFill>
                      <a:blip r:embed="rId9"/>
                      <a:srcRect/>
                      <a:stretch>
                        <a:fillRect/>
                      </a:stretch>
                    </p:blipFill>
                    <p:spPr bwMode="auto">
                      <a:xfrm>
                        <a:off x="2073275" y="4922838"/>
                        <a:ext cx="1417638" cy="438150"/>
                      </a:xfrm>
                      <a:prstGeom prst="rect">
                        <a:avLst/>
                      </a:prstGeom>
                      <a:noFill/>
                      <a:extLst/>
                    </p:spPr>
                  </p:pic>
                </p:oleObj>
              </mc:Fallback>
            </mc:AlternateContent>
          </a:graphicData>
        </a:graphic>
      </p:graphicFrame>
      <p:sp>
        <p:nvSpPr>
          <p:cNvPr id="149516" name="Rectangle 12"/>
          <p:cNvSpPr>
            <a:spLocks noChangeArrowheads="1"/>
          </p:cNvSpPr>
          <p:nvPr/>
        </p:nvSpPr>
        <p:spPr bwMode="auto">
          <a:xfrm>
            <a:off x="4037013" y="5029200"/>
            <a:ext cx="11366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en-US" sz="2000" b="1" dirty="0">
                <a:solidFill>
                  <a:srgbClr val="FF0000"/>
                </a:solidFill>
                <a:latin typeface="Comic Sans MS" panose="030F0702030302020204" pitchFamily="66" charset="0"/>
              </a:rPr>
              <a:t>if </a:t>
            </a:r>
            <a:r>
              <a:rPr lang="en-US" altLang="en-US" sz="2000" b="1" dirty="0" err="1">
                <a:solidFill>
                  <a:srgbClr val="FF0000"/>
                </a:solidFill>
                <a:latin typeface="Comic Sans MS" panose="030F0702030302020204" pitchFamily="66" charset="0"/>
              </a:rPr>
              <a:t>v</a:t>
            </a:r>
            <a:r>
              <a:rPr lang="en-US" altLang="en-US" sz="2000" b="1" baseline="-25000" dirty="0" err="1">
                <a:solidFill>
                  <a:srgbClr val="FF0000"/>
                </a:solidFill>
                <a:latin typeface="Comic Sans MS" panose="030F0702030302020204" pitchFamily="66" charset="0"/>
              </a:rPr>
              <a:t>BE</a:t>
            </a:r>
            <a:r>
              <a:rPr lang="en-US" altLang="en-US" sz="2000" b="1" dirty="0">
                <a:solidFill>
                  <a:srgbClr val="FF0000"/>
                </a:solidFill>
                <a:latin typeface="Comic Sans MS" panose="030F0702030302020204" pitchFamily="66" charset="0"/>
              </a:rPr>
              <a:t>=0</a:t>
            </a:r>
          </a:p>
        </p:txBody>
      </p:sp>
      <p:graphicFrame>
        <p:nvGraphicFramePr>
          <p:cNvPr id="149517" name="Object 13"/>
          <p:cNvGraphicFramePr>
            <a:graphicFrameLocks noChangeAspect="1"/>
          </p:cNvGraphicFramePr>
          <p:nvPr>
            <p:extLst>
              <p:ext uri="{D42A27DB-BD31-4B8C-83A1-F6EECF244321}">
                <p14:modId xmlns:p14="http://schemas.microsoft.com/office/powerpoint/2010/main" val="1338800664"/>
              </p:ext>
            </p:extLst>
          </p:nvPr>
        </p:nvGraphicFramePr>
        <p:xfrm>
          <a:off x="5847964" y="4945062"/>
          <a:ext cx="1829017" cy="465138"/>
        </p:xfrm>
        <a:graphic>
          <a:graphicData uri="http://schemas.openxmlformats.org/presentationml/2006/ole">
            <mc:AlternateContent xmlns:mc="http://schemas.openxmlformats.org/markup-compatibility/2006">
              <mc:Choice xmlns:v="urn:schemas-microsoft-com:vml" Requires="v">
                <p:oleObj spid="_x0000_s125009" name="Equation" r:id="rId10" imgW="647640" imgH="164880" progId="Equation.3">
                  <p:embed/>
                </p:oleObj>
              </mc:Choice>
              <mc:Fallback>
                <p:oleObj name="Equation" r:id="rId10" imgW="647640" imgH="164880" progId="Equation.3">
                  <p:embed/>
                  <p:pic>
                    <p:nvPicPr>
                      <p:cNvPr id="0" name=""/>
                      <p:cNvPicPr>
                        <a:picLocks noChangeAspect="1" noChangeArrowheads="1"/>
                      </p:cNvPicPr>
                      <p:nvPr/>
                    </p:nvPicPr>
                    <p:blipFill>
                      <a:blip r:embed="rId11"/>
                      <a:srcRect/>
                      <a:stretch>
                        <a:fillRect/>
                      </a:stretch>
                    </p:blipFill>
                    <p:spPr bwMode="auto">
                      <a:xfrm>
                        <a:off x="5847964" y="4945062"/>
                        <a:ext cx="1829017" cy="465138"/>
                      </a:xfrm>
                      <a:prstGeom prst="rect">
                        <a:avLst/>
                      </a:prstGeom>
                      <a:noFill/>
                      <a:extLst/>
                    </p:spPr>
                  </p:pic>
                </p:oleObj>
              </mc:Fallback>
            </mc:AlternateContent>
          </a:graphicData>
        </a:graphic>
      </p:graphicFrame>
      <p:sp>
        <p:nvSpPr>
          <p:cNvPr id="2" name="Oval 1"/>
          <p:cNvSpPr/>
          <p:nvPr/>
        </p:nvSpPr>
        <p:spPr bwMode="auto">
          <a:xfrm>
            <a:off x="0" y="2325358"/>
            <a:ext cx="2662601" cy="1425905"/>
          </a:xfrm>
          <a:prstGeom prst="ellipse">
            <a:avLst/>
          </a:prstGeom>
          <a:noFill/>
          <a:ln w="28575" cap="flat" cmpd="sng" algn="ctr">
            <a:solidFill>
              <a:schemeClr val="accent6">
                <a:lumMod val="75000"/>
              </a:schemeClr>
            </a:solidFill>
            <a:prstDash val="dashDot"/>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600" b="1" i="0" u="none" strike="noStrike" cap="none" normalizeH="0" baseline="0" smtClean="0">
              <a:ln>
                <a:noFill/>
              </a:ln>
              <a:solidFill>
                <a:schemeClr val="tx1"/>
              </a:solidFill>
              <a:effectLst/>
              <a:latin typeface="Arial" panose="020B0604020202020204" pitchFamily="34" charset="0"/>
            </a:endParaRPr>
          </a:p>
        </p:txBody>
      </p:sp>
      <p:pic>
        <p:nvPicPr>
          <p:cNvPr id="3" name="Picture 2"/>
          <p:cNvPicPr>
            <a:picLocks noChangeAspect="1"/>
          </p:cNvPicPr>
          <p:nvPr/>
        </p:nvPicPr>
        <p:blipFill>
          <a:blip r:embed="rId12"/>
          <a:stretch>
            <a:fillRect/>
          </a:stretch>
        </p:blipFill>
        <p:spPr>
          <a:xfrm>
            <a:off x="4037013" y="884238"/>
            <a:ext cx="4657030" cy="3502904"/>
          </a:xfrm>
          <a:prstGeom prst="rect">
            <a:avLst/>
          </a:prstGeom>
        </p:spPr>
      </p:pic>
      <p:cxnSp>
        <p:nvCxnSpPr>
          <p:cNvPr id="5" name="Straight Connector 4"/>
          <p:cNvCxnSpPr/>
          <p:nvPr/>
        </p:nvCxnSpPr>
        <p:spPr bwMode="auto">
          <a:xfrm flipH="1" flipV="1">
            <a:off x="4319809" y="1844862"/>
            <a:ext cx="3060503" cy="2008880"/>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2" name="Rectangle 12"/>
          <p:cNvSpPr>
            <a:spLocks noChangeArrowheads="1"/>
          </p:cNvSpPr>
          <p:nvPr/>
        </p:nvSpPr>
        <p:spPr bwMode="auto">
          <a:xfrm>
            <a:off x="7234424" y="3751263"/>
            <a:ext cx="52450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en-US" sz="2000" b="1" dirty="0" err="1" smtClean="0">
                <a:latin typeface="Comic Sans MS" panose="030F0702030302020204" pitchFamily="66" charset="0"/>
              </a:rPr>
              <a:t>v</a:t>
            </a:r>
            <a:r>
              <a:rPr lang="en-US" altLang="en-US" sz="2000" b="1" baseline="-25000" dirty="0" err="1" smtClean="0">
                <a:latin typeface="Comic Sans MS" panose="030F0702030302020204" pitchFamily="66" charset="0"/>
              </a:rPr>
              <a:t>B</a:t>
            </a:r>
            <a:r>
              <a:rPr lang="tr-TR" altLang="en-US" sz="2000" b="1" baseline="-25000" dirty="0" smtClean="0">
                <a:latin typeface="Comic Sans MS" panose="030F0702030302020204" pitchFamily="66" charset="0"/>
              </a:rPr>
              <a:t>B</a:t>
            </a:r>
            <a:endParaRPr lang="en-US" altLang="en-US" sz="2000" b="1" dirty="0">
              <a:latin typeface="Comic Sans MS" panose="030F0702030302020204" pitchFamily="66" charset="0"/>
            </a:endParaRPr>
          </a:p>
        </p:txBody>
      </p:sp>
      <p:sp>
        <p:nvSpPr>
          <p:cNvPr id="9" name="Oval 8"/>
          <p:cNvSpPr/>
          <p:nvPr/>
        </p:nvSpPr>
        <p:spPr bwMode="auto">
          <a:xfrm>
            <a:off x="7308304" y="3789040"/>
            <a:ext cx="88057" cy="88057"/>
          </a:xfrm>
          <a:prstGeom prst="ellipse">
            <a:avLst/>
          </a:prstGeom>
          <a:solidFill>
            <a:schemeClr val="tx1"/>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600" b="1" i="0" u="none" strike="noStrike" cap="none" normalizeH="0" baseline="0" smtClean="0">
              <a:ln>
                <a:noFill/>
              </a:ln>
              <a:solidFill>
                <a:schemeClr val="tx1"/>
              </a:solidFill>
              <a:effectLst/>
              <a:latin typeface="Arial" panose="020B0604020202020204" pitchFamily="34" charset="0"/>
            </a:endParaRPr>
          </a:p>
        </p:txBody>
      </p:sp>
      <p:sp>
        <p:nvSpPr>
          <p:cNvPr id="26" name="Oval 25"/>
          <p:cNvSpPr/>
          <p:nvPr/>
        </p:nvSpPr>
        <p:spPr bwMode="auto">
          <a:xfrm>
            <a:off x="4263612" y="1799472"/>
            <a:ext cx="88057" cy="88057"/>
          </a:xfrm>
          <a:prstGeom prst="ellipse">
            <a:avLst/>
          </a:prstGeom>
          <a:solidFill>
            <a:schemeClr val="tx1"/>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600" b="1" i="0" u="none" strike="noStrike" cap="none" normalizeH="0" baseline="0" smtClean="0">
              <a:ln>
                <a:noFill/>
              </a:ln>
              <a:solidFill>
                <a:schemeClr val="tx1"/>
              </a:solidFill>
              <a:effectLst/>
              <a:latin typeface="Arial" panose="020B0604020202020204" pitchFamily="34" charset="0"/>
            </a:endParaRPr>
          </a:p>
        </p:txBody>
      </p:sp>
      <p:sp>
        <p:nvSpPr>
          <p:cNvPr id="27" name="Oval 26"/>
          <p:cNvSpPr/>
          <p:nvPr/>
        </p:nvSpPr>
        <p:spPr bwMode="auto">
          <a:xfrm>
            <a:off x="6351389" y="3140968"/>
            <a:ext cx="88057" cy="88057"/>
          </a:xfrm>
          <a:prstGeom prst="ellipse">
            <a:avLst/>
          </a:prstGeom>
          <a:solidFill>
            <a:schemeClr val="tx1"/>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600" b="1" i="0" u="none" strike="noStrike" cap="none" normalizeH="0" baseline="0" smtClean="0">
              <a:ln>
                <a:noFill/>
              </a:ln>
              <a:solidFill>
                <a:schemeClr val="tx1"/>
              </a:solidFill>
              <a:effectLst/>
              <a:latin typeface="Arial" panose="020B0604020202020204" pitchFamily="34" charset="0"/>
            </a:endParaRPr>
          </a:p>
        </p:txBody>
      </p:sp>
      <p:sp>
        <p:nvSpPr>
          <p:cNvPr id="10" name="Rectangle 9"/>
          <p:cNvSpPr/>
          <p:nvPr/>
        </p:nvSpPr>
        <p:spPr bwMode="auto">
          <a:xfrm>
            <a:off x="4075200" y="1584012"/>
            <a:ext cx="226599" cy="215460"/>
          </a:xfrm>
          <a:prstGeom prst="rect">
            <a:avLst/>
          </a:prstGeom>
          <a:solidFill>
            <a:schemeClr val="bg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600" b="1" i="0" u="none" strike="noStrike" cap="none" normalizeH="0" baseline="0" smtClean="0">
              <a:ln>
                <a:noFill/>
              </a:ln>
              <a:solidFill>
                <a:schemeClr val="tx1"/>
              </a:solidFill>
              <a:effectLst/>
              <a:latin typeface="Arial" panose="020B0604020202020204" pitchFamily="34" charset="0"/>
            </a:endParaRPr>
          </a:p>
        </p:txBody>
      </p:sp>
      <p:sp>
        <p:nvSpPr>
          <p:cNvPr id="23" name="Rectangle 12"/>
          <p:cNvSpPr>
            <a:spLocks noChangeArrowheads="1"/>
          </p:cNvSpPr>
          <p:nvPr/>
        </p:nvSpPr>
        <p:spPr bwMode="auto">
          <a:xfrm>
            <a:off x="3344862" y="1599417"/>
            <a:ext cx="97494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tr-TR" altLang="en-US" sz="2000" b="1" dirty="0" smtClean="0">
                <a:latin typeface="Comic Sans MS" panose="030F0702030302020204" pitchFamily="66" charset="0"/>
              </a:rPr>
              <a:t>V</a:t>
            </a:r>
            <a:r>
              <a:rPr lang="en-US" altLang="en-US" sz="2000" b="1" baseline="-25000" dirty="0" smtClean="0">
                <a:latin typeface="Comic Sans MS" panose="030F0702030302020204" pitchFamily="66" charset="0"/>
              </a:rPr>
              <a:t>B</a:t>
            </a:r>
            <a:r>
              <a:rPr lang="tr-TR" altLang="en-US" sz="2000" b="1" baseline="-25000" dirty="0" smtClean="0">
                <a:latin typeface="Comic Sans MS" panose="030F0702030302020204" pitchFamily="66" charset="0"/>
              </a:rPr>
              <a:t>B</a:t>
            </a:r>
            <a:r>
              <a:rPr lang="tr-TR" altLang="en-US" sz="2000" b="1" dirty="0" smtClean="0">
                <a:latin typeface="Comic Sans MS" panose="030F0702030302020204" pitchFamily="66" charset="0"/>
              </a:rPr>
              <a:t>/R</a:t>
            </a:r>
            <a:r>
              <a:rPr lang="en-US" altLang="en-US" sz="2000" b="1" baseline="-25000" dirty="0" smtClean="0">
                <a:latin typeface="Comic Sans MS" panose="030F0702030302020204" pitchFamily="66" charset="0"/>
              </a:rPr>
              <a:t>B</a:t>
            </a:r>
            <a:endParaRPr lang="en-US" altLang="en-US" sz="2000" b="1" dirty="0">
              <a:latin typeface="Comic Sans MS" panose="030F0702030302020204" pitchFamily="66" charset="0"/>
            </a:endParaRPr>
          </a:p>
        </p:txBody>
      </p:sp>
    </p:spTree>
    <p:extLst>
      <p:ext uri="{BB962C8B-B14F-4D97-AF65-F5344CB8AC3E}">
        <p14:creationId xmlns:p14="http://schemas.microsoft.com/office/powerpoint/2010/main" val="984349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95" name="Rectangle 15"/>
          <p:cNvSpPr>
            <a:spLocks noChangeArrowheads="1"/>
          </p:cNvSpPr>
          <p:nvPr/>
        </p:nvSpPr>
        <p:spPr bwMode="auto">
          <a:xfrm>
            <a:off x="507206" y="4365104"/>
            <a:ext cx="2895600" cy="6096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3600" b="1">
              <a:solidFill>
                <a:srgbClr val="000000"/>
              </a:solidFill>
            </a:endParaRPr>
          </a:p>
        </p:txBody>
      </p:sp>
      <p:sp>
        <p:nvSpPr>
          <p:cNvPr id="148484" name="Rectangle 4"/>
          <p:cNvSpPr>
            <a:spLocks noChangeArrowheads="1"/>
          </p:cNvSpPr>
          <p:nvPr/>
        </p:nvSpPr>
        <p:spPr bwMode="auto">
          <a:xfrm>
            <a:off x="93663" y="152400"/>
            <a:ext cx="5153025"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3200" b="1">
                <a:solidFill>
                  <a:srgbClr val="FF0000"/>
                </a:solidFill>
                <a:latin typeface="Comic Sans MS" panose="030F0702030302020204" pitchFamily="66" charset="0"/>
              </a:rPr>
              <a:t>BJTs – Load line analysis</a:t>
            </a:r>
          </a:p>
        </p:txBody>
      </p:sp>
      <p:pic>
        <p:nvPicPr>
          <p:cNvPr id="148486" name="Picture 6"/>
          <p:cNvPicPr>
            <a:picLocks noGrp="1" noChangeAspect="1" noChangeArrowheads="1"/>
          </p:cNvPicPr>
          <p:nvPr>
            <p:ph sz="half" idx="1"/>
          </p:nvPr>
        </p:nvPicPr>
        <p:blipFill>
          <a:blip r:embed="rId4">
            <a:extLst>
              <a:ext uri="{28A0092B-C50C-407E-A947-70E740481C1C}">
                <a14:useLocalDpi xmlns:a14="http://schemas.microsoft.com/office/drawing/2010/main" val="0"/>
              </a:ext>
            </a:extLst>
          </a:blip>
          <a:srcRect/>
          <a:stretch>
            <a:fillRect/>
          </a:stretch>
        </p:blipFill>
        <p:spPr>
          <a:xfrm>
            <a:off x="304800" y="1371600"/>
            <a:ext cx="3648075" cy="25146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aphicFrame>
        <p:nvGraphicFramePr>
          <p:cNvPr id="148489" name="Object 9"/>
          <p:cNvGraphicFramePr>
            <a:graphicFrameLocks noGrp="1" noChangeAspect="1"/>
          </p:cNvGraphicFramePr>
          <p:nvPr>
            <p:ph sz="quarter" idx="2"/>
            <p:extLst>
              <p:ext uri="{D42A27DB-BD31-4B8C-83A1-F6EECF244321}">
                <p14:modId xmlns:p14="http://schemas.microsoft.com/office/powerpoint/2010/main" val="3439313972"/>
              </p:ext>
            </p:extLst>
          </p:nvPr>
        </p:nvGraphicFramePr>
        <p:xfrm>
          <a:off x="659606" y="4392092"/>
          <a:ext cx="2590800" cy="582612"/>
        </p:xfrm>
        <a:graphic>
          <a:graphicData uri="http://schemas.openxmlformats.org/presentationml/2006/ole">
            <mc:AlternateContent xmlns:mc="http://schemas.openxmlformats.org/markup-compatibility/2006">
              <mc:Choice xmlns:v="urn:schemas-microsoft-com:vml" Requires="v">
                <p:oleObj spid="_x0000_s42454" name="Equation" r:id="rId5" imgW="1015920" imgH="228600" progId="Equation.3">
                  <p:embed/>
                </p:oleObj>
              </mc:Choice>
              <mc:Fallback>
                <p:oleObj name="Equation" r:id="rId5" imgW="1015920" imgH="2286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9606" y="4392092"/>
                        <a:ext cx="2590800" cy="5826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8488" name="Rectangle 8"/>
          <p:cNvSpPr>
            <a:spLocks noChangeArrowheads="1"/>
          </p:cNvSpPr>
          <p:nvPr/>
        </p:nvSpPr>
        <p:spPr bwMode="auto">
          <a:xfrm>
            <a:off x="442913" y="3870325"/>
            <a:ext cx="160813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en-US" sz="2000" b="1" dirty="0">
                <a:solidFill>
                  <a:srgbClr val="FF0000"/>
                </a:solidFill>
                <a:latin typeface="Comic Sans MS" panose="030F0702030302020204" pitchFamily="66" charset="0"/>
              </a:rPr>
              <a:t>Output loop</a:t>
            </a:r>
          </a:p>
        </p:txBody>
      </p:sp>
      <p:graphicFrame>
        <p:nvGraphicFramePr>
          <p:cNvPr id="148492" name="Object 12"/>
          <p:cNvGraphicFramePr>
            <a:graphicFrameLocks noGrp="1" noChangeAspect="1"/>
          </p:cNvGraphicFramePr>
          <p:nvPr>
            <p:ph sz="quarter" idx="3"/>
          </p:nvPr>
        </p:nvGraphicFramePr>
        <p:xfrm>
          <a:off x="4038600" y="1319213"/>
          <a:ext cx="4800600" cy="3481387"/>
        </p:xfrm>
        <a:graphic>
          <a:graphicData uri="http://schemas.openxmlformats.org/presentationml/2006/ole">
            <mc:AlternateContent xmlns:mc="http://schemas.openxmlformats.org/markup-compatibility/2006">
              <mc:Choice xmlns:v="urn:schemas-microsoft-com:vml" Requires="v">
                <p:oleObj spid="_x0000_s42455" name="Bitmap Image" r:id="rId7" imgW="2876190" imgH="2085714" progId="Paint.Picture">
                  <p:embed/>
                </p:oleObj>
              </mc:Choice>
              <mc:Fallback>
                <p:oleObj name="Bitmap Image" r:id="rId7" imgW="2876190" imgH="2085714" progId="Paint.Picture">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038600" y="1319213"/>
                        <a:ext cx="4800600" cy="3481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 name="Oval 9"/>
          <p:cNvSpPr/>
          <p:nvPr/>
        </p:nvSpPr>
        <p:spPr bwMode="auto">
          <a:xfrm>
            <a:off x="2079253" y="1223487"/>
            <a:ext cx="1931144" cy="2853585"/>
          </a:xfrm>
          <a:prstGeom prst="ellipse">
            <a:avLst/>
          </a:prstGeom>
          <a:noFill/>
          <a:ln w="28575" cap="flat" cmpd="sng" algn="ctr">
            <a:solidFill>
              <a:schemeClr val="accent6">
                <a:lumMod val="75000"/>
              </a:schemeClr>
            </a:solidFill>
            <a:prstDash val="dashDot"/>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600" b="1" i="0" u="none" strike="noStrike" cap="none" normalizeH="0" baseline="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159711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735070" y="4560820"/>
            <a:ext cx="1008112" cy="646331"/>
          </a:xfrm>
          <a:prstGeom prst="rect">
            <a:avLst/>
          </a:prstGeom>
        </p:spPr>
        <p:txBody>
          <a:bodyPr wrap="square">
            <a:spAutoFit/>
          </a:bodyPr>
          <a:lstStyle/>
          <a:p>
            <a:r>
              <a:rPr lang="tr-TR" altLang="en-US" sz="3600" dirty="0" err="1" smtClean="0">
                <a:solidFill>
                  <a:srgbClr val="0070C0"/>
                </a:solidFill>
                <a:latin typeface="Comic Sans MS" panose="030F0702030302020204" pitchFamily="66" charset="0"/>
              </a:rPr>
              <a:t>or</a:t>
            </a:r>
            <a:endParaRPr lang="en-US" sz="3600" dirty="0">
              <a:solidFill>
                <a:srgbClr val="0070C0"/>
              </a:solidFill>
            </a:endParaRPr>
          </a:p>
        </p:txBody>
      </p:sp>
      <p:graphicFrame>
        <p:nvGraphicFramePr>
          <p:cNvPr id="7" name="Object 12"/>
          <p:cNvGraphicFramePr>
            <a:graphicFrameLocks noGrp="1" noChangeAspect="1"/>
          </p:cNvGraphicFramePr>
          <p:nvPr>
            <p:ph sz="quarter" idx="3"/>
            <p:extLst>
              <p:ext uri="{D42A27DB-BD31-4B8C-83A1-F6EECF244321}">
                <p14:modId xmlns:p14="http://schemas.microsoft.com/office/powerpoint/2010/main" val="1374352694"/>
              </p:ext>
            </p:extLst>
          </p:nvPr>
        </p:nvGraphicFramePr>
        <p:xfrm>
          <a:off x="3635896" y="1761629"/>
          <a:ext cx="4045024" cy="2933445"/>
        </p:xfrm>
        <a:graphic>
          <a:graphicData uri="http://schemas.openxmlformats.org/presentationml/2006/ole">
            <mc:AlternateContent xmlns:mc="http://schemas.openxmlformats.org/markup-compatibility/2006">
              <mc:Choice xmlns:v="urn:schemas-microsoft-com:vml" Requires="v">
                <p:oleObj spid="_x0000_s120900" name="Bitmap Image" r:id="rId3" imgW="2876190" imgH="2085714" progId="Paint.Picture">
                  <p:embed/>
                </p:oleObj>
              </mc:Choice>
              <mc:Fallback>
                <p:oleObj name="Bitmap Image" r:id="rId3" imgW="2876190" imgH="2085714" progId="Paint.Picture">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35896" y="1761629"/>
                        <a:ext cx="4045024" cy="2933445"/>
                      </a:xfrm>
                      <a:prstGeom prst="rect">
                        <a:avLst/>
                      </a:prstGeom>
                      <a:noFill/>
                      <a:ln>
                        <a:noFill/>
                      </a:ln>
                      <a:effectLst/>
                      <a:extLst/>
                    </p:spPr>
                  </p:pic>
                </p:oleObj>
              </mc:Fallback>
            </mc:AlternateContent>
          </a:graphicData>
        </a:graphic>
      </p:graphicFrame>
      <p:sp>
        <p:nvSpPr>
          <p:cNvPr id="8" name="Rectangle 7"/>
          <p:cNvSpPr/>
          <p:nvPr/>
        </p:nvSpPr>
        <p:spPr>
          <a:xfrm>
            <a:off x="710680" y="5237584"/>
            <a:ext cx="8280920" cy="1384995"/>
          </a:xfrm>
          <a:prstGeom prst="rect">
            <a:avLst/>
          </a:prstGeom>
        </p:spPr>
        <p:txBody>
          <a:bodyPr wrap="square">
            <a:spAutoFit/>
          </a:bodyPr>
          <a:lstStyle/>
          <a:p>
            <a:r>
              <a:rPr lang="tr-TR" altLang="en-US" sz="2800" dirty="0" err="1" smtClean="0">
                <a:solidFill>
                  <a:srgbClr val="FF0000"/>
                </a:solidFill>
                <a:latin typeface="Comic Sans MS" panose="030F0702030302020204" pitchFamily="66" charset="0"/>
              </a:rPr>
              <a:t>Assumption</a:t>
            </a:r>
            <a:r>
              <a:rPr lang="tr-TR" altLang="en-US" sz="2800" dirty="0" smtClean="0">
                <a:solidFill>
                  <a:srgbClr val="FF0000"/>
                </a:solidFill>
                <a:latin typeface="Comic Sans MS" panose="030F0702030302020204" pitchFamily="66" charset="0"/>
              </a:rPr>
              <a:t>: </a:t>
            </a:r>
          </a:p>
          <a:p>
            <a:r>
              <a:rPr lang="tr-TR" altLang="en-US" sz="2800" dirty="0" err="1" smtClean="0">
                <a:solidFill>
                  <a:srgbClr val="FF0000"/>
                </a:solidFill>
                <a:latin typeface="Comic Sans MS" panose="030F0702030302020204" pitchFamily="66" charset="0"/>
              </a:rPr>
              <a:t>It</a:t>
            </a:r>
            <a:r>
              <a:rPr lang="tr-TR" altLang="en-US" sz="2800" dirty="0" smtClean="0">
                <a:solidFill>
                  <a:srgbClr val="FF0000"/>
                </a:solidFill>
                <a:latin typeface="Comic Sans MS" panose="030F0702030302020204" pitchFamily="66" charset="0"/>
              </a:rPr>
              <a:t> is </a:t>
            </a:r>
            <a:r>
              <a:rPr lang="tr-TR" altLang="en-US" sz="2800" dirty="0" err="1" smtClean="0">
                <a:solidFill>
                  <a:srgbClr val="FF0000"/>
                </a:solidFill>
                <a:latin typeface="Comic Sans MS" panose="030F0702030302020204" pitchFamily="66" charset="0"/>
              </a:rPr>
              <a:t>assumed</a:t>
            </a:r>
            <a:r>
              <a:rPr lang="tr-TR" altLang="en-US" sz="2800" dirty="0" smtClean="0">
                <a:solidFill>
                  <a:srgbClr val="FF0000"/>
                </a:solidFill>
                <a:latin typeface="Comic Sans MS" panose="030F0702030302020204" pitchFamily="66" charset="0"/>
              </a:rPr>
              <a:t> </a:t>
            </a:r>
            <a:r>
              <a:rPr lang="tr-TR" altLang="en-US" sz="2800" dirty="0" err="1" smtClean="0">
                <a:solidFill>
                  <a:srgbClr val="FF0000"/>
                </a:solidFill>
                <a:latin typeface="Comic Sans MS" panose="030F0702030302020204" pitchFamily="66" charset="0"/>
              </a:rPr>
              <a:t>that</a:t>
            </a:r>
            <a:r>
              <a:rPr lang="tr-TR" altLang="en-US" sz="2800" dirty="0" smtClean="0">
                <a:solidFill>
                  <a:srgbClr val="FF0000"/>
                </a:solidFill>
                <a:latin typeface="Comic Sans MS" panose="030F0702030302020204" pitchFamily="66" charset="0"/>
              </a:rPr>
              <a:t> </a:t>
            </a:r>
            <a:r>
              <a:rPr lang="en-US" altLang="en-US" sz="2800" dirty="0" smtClean="0">
                <a:solidFill>
                  <a:srgbClr val="FF0000"/>
                </a:solidFill>
                <a:latin typeface="Comic Sans MS" panose="030F0702030302020204" pitchFamily="66" charset="0"/>
              </a:rPr>
              <a:t>|V</a:t>
            </a:r>
            <a:r>
              <a:rPr lang="en-US" altLang="en-US" sz="2800" baseline="-25000" dirty="0" smtClean="0">
                <a:solidFill>
                  <a:srgbClr val="FF0000"/>
                </a:solidFill>
                <a:latin typeface="Comic Sans MS" panose="030F0702030302020204" pitchFamily="66" charset="0"/>
              </a:rPr>
              <a:t>BE</a:t>
            </a:r>
            <a:r>
              <a:rPr lang="en-US" altLang="en-US" sz="2800" dirty="0">
                <a:solidFill>
                  <a:srgbClr val="FF0000"/>
                </a:solidFill>
                <a:latin typeface="Comic Sans MS" panose="030F0702030302020204" pitchFamily="66" charset="0"/>
              </a:rPr>
              <a:t>| = 0.7V </a:t>
            </a:r>
            <a:r>
              <a:rPr lang="en-US" altLang="en-US" sz="2800" dirty="0">
                <a:latin typeface="Comic Sans MS" panose="030F0702030302020204" pitchFamily="66" charset="0"/>
              </a:rPr>
              <a:t>in </a:t>
            </a:r>
            <a:r>
              <a:rPr lang="en-US" altLang="en-US" sz="2800" dirty="0" smtClean="0">
                <a:latin typeface="Comic Sans MS" panose="030F0702030302020204" pitchFamily="66" charset="0"/>
              </a:rPr>
              <a:t>the active</a:t>
            </a:r>
            <a:r>
              <a:rPr lang="tr-TR" altLang="en-US" sz="2800" dirty="0" smtClean="0">
                <a:latin typeface="Comic Sans MS" panose="030F0702030302020204" pitchFamily="66" charset="0"/>
              </a:rPr>
              <a:t> </a:t>
            </a:r>
            <a:r>
              <a:rPr lang="tr-TR" altLang="en-US" sz="2800" dirty="0" err="1" smtClean="0">
                <a:latin typeface="Comic Sans MS" panose="030F0702030302020204" pitchFamily="66" charset="0"/>
              </a:rPr>
              <a:t>and</a:t>
            </a:r>
            <a:r>
              <a:rPr lang="tr-TR" altLang="en-US" sz="2800" dirty="0" smtClean="0">
                <a:latin typeface="Comic Sans MS" panose="030F0702030302020204" pitchFamily="66" charset="0"/>
              </a:rPr>
              <a:t> </a:t>
            </a:r>
            <a:r>
              <a:rPr lang="tr-TR" altLang="en-US" sz="2800" dirty="0" err="1" smtClean="0">
                <a:latin typeface="Comic Sans MS" panose="030F0702030302020204" pitchFamily="66" charset="0"/>
              </a:rPr>
              <a:t>saturation</a:t>
            </a:r>
            <a:r>
              <a:rPr lang="tr-TR" altLang="en-US" sz="2800" dirty="0" smtClean="0">
                <a:latin typeface="Comic Sans MS" panose="030F0702030302020204" pitchFamily="66" charset="0"/>
              </a:rPr>
              <a:t> </a:t>
            </a:r>
            <a:r>
              <a:rPr lang="en-US" altLang="en-US" sz="2800" dirty="0" smtClean="0">
                <a:latin typeface="Comic Sans MS" panose="030F0702030302020204" pitchFamily="66" charset="0"/>
              </a:rPr>
              <a:t>region</a:t>
            </a:r>
            <a:r>
              <a:rPr lang="tr-TR" altLang="en-US" sz="2800" dirty="0" smtClean="0">
                <a:latin typeface="Comic Sans MS" panose="030F0702030302020204" pitchFamily="66" charset="0"/>
              </a:rPr>
              <a:t>s</a:t>
            </a:r>
            <a:r>
              <a:rPr lang="en-US" altLang="en-US" sz="2800" dirty="0" smtClean="0">
                <a:latin typeface="Comic Sans MS" panose="030F0702030302020204" pitchFamily="66" charset="0"/>
              </a:rPr>
              <a:t>. </a:t>
            </a:r>
            <a:endParaRPr lang="en-US" sz="2800" dirty="0"/>
          </a:p>
        </p:txBody>
      </p:sp>
      <p:sp>
        <p:nvSpPr>
          <p:cNvPr id="9" name="Rectangle 8"/>
          <p:cNvSpPr/>
          <p:nvPr/>
        </p:nvSpPr>
        <p:spPr>
          <a:xfrm>
            <a:off x="467544" y="404664"/>
            <a:ext cx="8280920" cy="1815882"/>
          </a:xfrm>
          <a:prstGeom prst="rect">
            <a:avLst/>
          </a:prstGeom>
        </p:spPr>
        <p:txBody>
          <a:bodyPr wrap="square">
            <a:spAutoFit/>
          </a:bodyPr>
          <a:lstStyle/>
          <a:p>
            <a:r>
              <a:rPr lang="tr-TR" altLang="en-US" sz="2800" dirty="0" err="1" smtClean="0">
                <a:solidFill>
                  <a:srgbClr val="FF0000"/>
                </a:solidFill>
                <a:latin typeface="Comic Sans MS" panose="030F0702030302020204" pitchFamily="66" charset="0"/>
              </a:rPr>
              <a:t>Load</a:t>
            </a:r>
            <a:r>
              <a:rPr lang="tr-TR" altLang="en-US" sz="2800" dirty="0" smtClean="0">
                <a:solidFill>
                  <a:srgbClr val="FF0000"/>
                </a:solidFill>
                <a:latin typeface="Comic Sans MS" panose="030F0702030302020204" pitchFamily="66" charset="0"/>
              </a:rPr>
              <a:t> </a:t>
            </a:r>
            <a:r>
              <a:rPr lang="tr-TR" altLang="en-US" sz="2800" dirty="0" err="1" smtClean="0">
                <a:solidFill>
                  <a:srgbClr val="FF0000"/>
                </a:solidFill>
                <a:latin typeface="Comic Sans MS" panose="030F0702030302020204" pitchFamily="66" charset="0"/>
              </a:rPr>
              <a:t>Line</a:t>
            </a:r>
            <a:r>
              <a:rPr lang="tr-TR" altLang="en-US" sz="2800" dirty="0" smtClean="0">
                <a:solidFill>
                  <a:srgbClr val="FF0000"/>
                </a:solidFill>
                <a:latin typeface="Comic Sans MS" panose="030F0702030302020204" pitchFamily="66" charset="0"/>
              </a:rPr>
              <a:t> Analysis: </a:t>
            </a:r>
          </a:p>
          <a:p>
            <a:r>
              <a:rPr lang="tr-TR" altLang="en-US" sz="2800" dirty="0" smtClean="0">
                <a:latin typeface="Comic Sans MS" panose="030F0702030302020204" pitchFamily="66" charset="0"/>
              </a:rPr>
              <a:t>Can be </a:t>
            </a:r>
            <a:r>
              <a:rPr lang="en-US" altLang="en-US" sz="2800" dirty="0" smtClean="0">
                <a:latin typeface="Comic Sans MS" panose="030F0702030302020204" pitchFamily="66" charset="0"/>
              </a:rPr>
              <a:t>performed</a:t>
            </a:r>
            <a:r>
              <a:rPr lang="tr-TR" altLang="en-US" sz="2800" dirty="0" smtClean="0">
                <a:latin typeface="Comic Sans MS" panose="030F0702030302020204" pitchFamily="66" charset="0"/>
              </a:rPr>
              <a:t> in </a:t>
            </a:r>
            <a:r>
              <a:rPr lang="tr-TR" altLang="en-US" sz="2800" dirty="0" err="1" smtClean="0">
                <a:latin typeface="Comic Sans MS" panose="030F0702030302020204" pitchFamily="66" charset="0"/>
              </a:rPr>
              <a:t>order</a:t>
            </a:r>
            <a:r>
              <a:rPr lang="tr-TR" altLang="en-US" sz="2800" dirty="0" smtClean="0">
                <a:latin typeface="Comic Sans MS" panose="030F0702030302020204" pitchFamily="66" charset="0"/>
              </a:rPr>
              <a:t> </a:t>
            </a:r>
            <a:r>
              <a:rPr lang="tr-TR" altLang="en-US" sz="2800" dirty="0" err="1" smtClean="0">
                <a:latin typeface="Comic Sans MS" panose="030F0702030302020204" pitchFamily="66" charset="0"/>
              </a:rPr>
              <a:t>to</a:t>
            </a:r>
            <a:r>
              <a:rPr lang="tr-TR" altLang="en-US" sz="2800" dirty="0" smtClean="0">
                <a:latin typeface="Comic Sans MS" panose="030F0702030302020204" pitchFamily="66" charset="0"/>
              </a:rPr>
              <a:t> </a:t>
            </a:r>
            <a:r>
              <a:rPr lang="tr-TR" altLang="en-US" sz="2800" dirty="0" err="1" smtClean="0">
                <a:latin typeface="Comic Sans MS" panose="030F0702030302020204" pitchFamily="66" charset="0"/>
              </a:rPr>
              <a:t>determine</a:t>
            </a:r>
            <a:r>
              <a:rPr lang="tr-TR" altLang="en-US" sz="2800" dirty="0" smtClean="0">
                <a:latin typeface="Comic Sans MS" panose="030F0702030302020204" pitchFamily="66" charset="0"/>
              </a:rPr>
              <a:t> </a:t>
            </a:r>
            <a:r>
              <a:rPr lang="en-US" altLang="en-US" sz="2800" dirty="0" smtClean="0">
                <a:latin typeface="Comic Sans MS" panose="030F0702030302020204" pitchFamily="66" charset="0"/>
              </a:rPr>
              <a:t>|V</a:t>
            </a:r>
            <a:r>
              <a:rPr lang="en-US" altLang="en-US" sz="2800" baseline="-25000" dirty="0" smtClean="0">
                <a:latin typeface="Comic Sans MS" panose="030F0702030302020204" pitchFamily="66" charset="0"/>
              </a:rPr>
              <a:t>BE</a:t>
            </a:r>
            <a:r>
              <a:rPr lang="en-US" altLang="en-US" sz="2800" dirty="0">
                <a:latin typeface="Comic Sans MS" panose="030F0702030302020204" pitchFamily="66" charset="0"/>
              </a:rPr>
              <a:t>| </a:t>
            </a:r>
            <a:r>
              <a:rPr lang="tr-TR" altLang="en-US" sz="2800" dirty="0" err="1" smtClean="0">
                <a:latin typeface="Comic Sans MS" panose="030F0702030302020204" pitchFamily="66" charset="0"/>
              </a:rPr>
              <a:t>value</a:t>
            </a:r>
            <a:r>
              <a:rPr lang="tr-TR" altLang="en-US" sz="2800" dirty="0" smtClean="0">
                <a:latin typeface="Comic Sans MS" panose="030F0702030302020204" pitchFamily="66" charset="0"/>
              </a:rPr>
              <a:t> of transistor </a:t>
            </a:r>
            <a:r>
              <a:rPr lang="en-US" altLang="en-US" sz="2800" dirty="0" smtClean="0">
                <a:latin typeface="Comic Sans MS" panose="030F0702030302020204" pitchFamily="66" charset="0"/>
              </a:rPr>
              <a:t>in the active</a:t>
            </a:r>
            <a:r>
              <a:rPr lang="tr-TR" altLang="en-US" sz="2800" dirty="0" smtClean="0">
                <a:latin typeface="Comic Sans MS" panose="030F0702030302020204" pitchFamily="66" charset="0"/>
              </a:rPr>
              <a:t> </a:t>
            </a:r>
            <a:r>
              <a:rPr lang="tr-TR" altLang="en-US" sz="2800" dirty="0" err="1" smtClean="0">
                <a:latin typeface="Comic Sans MS" panose="030F0702030302020204" pitchFamily="66" charset="0"/>
              </a:rPr>
              <a:t>and</a:t>
            </a:r>
            <a:r>
              <a:rPr lang="tr-TR" altLang="en-US" sz="2800" dirty="0" smtClean="0">
                <a:latin typeface="Comic Sans MS" panose="030F0702030302020204" pitchFamily="66" charset="0"/>
              </a:rPr>
              <a:t> </a:t>
            </a:r>
            <a:r>
              <a:rPr lang="tr-TR" altLang="en-US" sz="2800" dirty="0" err="1" smtClean="0">
                <a:latin typeface="Comic Sans MS" panose="030F0702030302020204" pitchFamily="66" charset="0"/>
              </a:rPr>
              <a:t>saturation</a:t>
            </a:r>
            <a:r>
              <a:rPr lang="tr-TR" altLang="en-US" sz="2800" dirty="0" smtClean="0">
                <a:latin typeface="Comic Sans MS" panose="030F0702030302020204" pitchFamily="66" charset="0"/>
              </a:rPr>
              <a:t> </a:t>
            </a:r>
            <a:r>
              <a:rPr lang="en-US" altLang="en-US" sz="2800" dirty="0" smtClean="0">
                <a:latin typeface="Comic Sans MS" panose="030F0702030302020204" pitchFamily="66" charset="0"/>
              </a:rPr>
              <a:t>region</a:t>
            </a:r>
            <a:r>
              <a:rPr lang="tr-TR" altLang="en-US" sz="2800" dirty="0" smtClean="0">
                <a:latin typeface="Comic Sans MS" panose="030F0702030302020204" pitchFamily="66" charset="0"/>
              </a:rPr>
              <a:t>s</a:t>
            </a:r>
            <a:r>
              <a:rPr lang="en-US" altLang="en-US" sz="2800" dirty="0" smtClean="0">
                <a:latin typeface="Comic Sans MS" panose="030F0702030302020204" pitchFamily="66" charset="0"/>
              </a:rPr>
              <a:t>. </a:t>
            </a:r>
            <a:endParaRPr lang="en-US" sz="2800" dirty="0"/>
          </a:p>
        </p:txBody>
      </p:sp>
    </p:spTree>
    <p:extLst>
      <p:ext uri="{BB962C8B-B14F-4D97-AF65-F5344CB8AC3E}">
        <p14:creationId xmlns:p14="http://schemas.microsoft.com/office/powerpoint/2010/main" val="382053712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62886" name="Group 6"/>
          <p:cNvGrpSpPr>
            <a:grpSpLocks/>
          </p:cNvGrpSpPr>
          <p:nvPr/>
        </p:nvGrpSpPr>
        <p:grpSpPr bwMode="auto">
          <a:xfrm>
            <a:off x="3686216" y="1700808"/>
            <a:ext cx="5094186" cy="3844642"/>
            <a:chOff x="1338" y="480"/>
            <a:chExt cx="3449" cy="2603"/>
          </a:xfrm>
        </p:grpSpPr>
        <p:pic>
          <p:nvPicPr>
            <p:cNvPr id="762883" name="Picture 3" descr="c:\ch05_conv\sedr42021_0515a.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8" y="480"/>
              <a:ext cx="860" cy="26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62885" name="Picture 5" descr="c:\ch05_conv\sedr42021_0515b.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32" y="480"/>
              <a:ext cx="1955" cy="26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2" name="Rectangle 1"/>
          <p:cNvSpPr/>
          <p:nvPr/>
        </p:nvSpPr>
        <p:spPr>
          <a:xfrm>
            <a:off x="467544" y="188640"/>
            <a:ext cx="8280920" cy="1231106"/>
          </a:xfrm>
          <a:prstGeom prst="rect">
            <a:avLst/>
          </a:prstGeom>
        </p:spPr>
        <p:txBody>
          <a:bodyPr wrap="square">
            <a:spAutoFit/>
          </a:bodyPr>
          <a:lstStyle/>
          <a:p>
            <a:r>
              <a:rPr lang="en-US" altLang="en-US" sz="2000" b="1" dirty="0">
                <a:latin typeface="Comic Sans MS" panose="030F0702030302020204" pitchFamily="66" charset="0"/>
              </a:rPr>
              <a:t>Problem : </a:t>
            </a:r>
            <a:br>
              <a:rPr lang="en-US" altLang="en-US" sz="2000" b="1" dirty="0">
                <a:latin typeface="Comic Sans MS" panose="030F0702030302020204" pitchFamily="66" charset="0"/>
              </a:rPr>
            </a:br>
            <a:r>
              <a:rPr lang="en-US" altLang="en-US" dirty="0">
                <a:latin typeface="Comic Sans MS" panose="030F0702030302020204" pitchFamily="66" charset="0"/>
              </a:rPr>
              <a:t>Analyze the circuits shown in </a:t>
            </a:r>
            <a:r>
              <a:rPr lang="en-US" altLang="en-US" dirty="0" smtClean="0">
                <a:latin typeface="Comic Sans MS" panose="030F0702030302020204" pitchFamily="66" charset="0"/>
              </a:rPr>
              <a:t>Figure</a:t>
            </a:r>
            <a:r>
              <a:rPr lang="tr-TR" altLang="en-US" dirty="0" smtClean="0">
                <a:latin typeface="Comic Sans MS" panose="030F0702030302020204" pitchFamily="66" charset="0"/>
              </a:rPr>
              <a:t> (a)</a:t>
            </a:r>
            <a:r>
              <a:rPr lang="en-US" altLang="en-US" dirty="0" smtClean="0">
                <a:latin typeface="Comic Sans MS" panose="030F0702030302020204" pitchFamily="66" charset="0"/>
              </a:rPr>
              <a:t> </a:t>
            </a:r>
            <a:r>
              <a:rPr lang="en-US" altLang="en-US" dirty="0">
                <a:latin typeface="Comic Sans MS" panose="030F0702030302020204" pitchFamily="66" charset="0"/>
              </a:rPr>
              <a:t>to determine I and V. For all transistors, assume that </a:t>
            </a:r>
            <a:r>
              <a:rPr lang="en-US" altLang="en-US" dirty="0">
                <a:solidFill>
                  <a:srgbClr val="FF0000"/>
                </a:solidFill>
                <a:latin typeface="Comic Sans MS" panose="030F0702030302020204" pitchFamily="66" charset="0"/>
              </a:rPr>
              <a:t>β = 100 </a:t>
            </a:r>
            <a:r>
              <a:rPr lang="en-US" altLang="en-US" dirty="0">
                <a:latin typeface="Comic Sans MS" panose="030F0702030302020204" pitchFamily="66" charset="0"/>
              </a:rPr>
              <a:t>and </a:t>
            </a:r>
            <a:r>
              <a:rPr lang="en-US" altLang="en-US" dirty="0">
                <a:solidFill>
                  <a:srgbClr val="FF0000"/>
                </a:solidFill>
                <a:latin typeface="Comic Sans MS" panose="030F0702030302020204" pitchFamily="66" charset="0"/>
              </a:rPr>
              <a:t>|V</a:t>
            </a:r>
            <a:r>
              <a:rPr lang="en-US" altLang="en-US" baseline="-25000" dirty="0">
                <a:solidFill>
                  <a:srgbClr val="FF0000"/>
                </a:solidFill>
                <a:latin typeface="Comic Sans MS" panose="030F0702030302020204" pitchFamily="66" charset="0"/>
              </a:rPr>
              <a:t>BE</a:t>
            </a:r>
            <a:r>
              <a:rPr lang="en-US" altLang="en-US" dirty="0">
                <a:solidFill>
                  <a:srgbClr val="FF0000"/>
                </a:solidFill>
                <a:latin typeface="Comic Sans MS" panose="030F0702030302020204" pitchFamily="66" charset="0"/>
              </a:rPr>
              <a:t>| = 0.7V </a:t>
            </a:r>
            <a:r>
              <a:rPr lang="en-US" altLang="en-US" dirty="0">
                <a:latin typeface="Comic Sans MS" panose="030F0702030302020204" pitchFamily="66" charset="0"/>
              </a:rPr>
              <a:t>in </a:t>
            </a:r>
            <a:r>
              <a:rPr lang="en-US" altLang="en-US" dirty="0" smtClean="0">
                <a:latin typeface="Comic Sans MS" panose="030F0702030302020204" pitchFamily="66" charset="0"/>
              </a:rPr>
              <a:t>the active region. </a:t>
            </a:r>
            <a:r>
              <a:rPr lang="tr-TR" altLang="en-US" dirty="0" smtClean="0">
                <a:latin typeface="Comic Sans MS" panose="030F0702030302020204" pitchFamily="66" charset="0"/>
              </a:rPr>
              <a:t>(R</a:t>
            </a:r>
            <a:r>
              <a:rPr lang="tr-TR" altLang="en-US" baseline="-25000" dirty="0" smtClean="0">
                <a:latin typeface="Comic Sans MS" panose="030F0702030302020204" pitchFamily="66" charset="0"/>
              </a:rPr>
              <a:t>C</a:t>
            </a:r>
            <a:r>
              <a:rPr lang="tr-TR" altLang="en-US" dirty="0" smtClean="0">
                <a:latin typeface="Comic Sans MS" panose="030F0702030302020204" pitchFamily="66" charset="0"/>
              </a:rPr>
              <a:t>=5k</a:t>
            </a:r>
            <a:r>
              <a:rPr lang="el-GR" altLang="en-US" dirty="0" smtClean="0">
                <a:latin typeface="Comic Sans MS" panose="030F0702030302020204" pitchFamily="66" charset="0"/>
              </a:rPr>
              <a:t>Ω</a:t>
            </a:r>
            <a:r>
              <a:rPr lang="tr-TR" altLang="en-US" dirty="0" smtClean="0">
                <a:latin typeface="Comic Sans MS" panose="030F0702030302020204" pitchFamily="66" charset="0"/>
              </a:rPr>
              <a:t>, R</a:t>
            </a:r>
            <a:r>
              <a:rPr lang="tr-TR" altLang="en-US" baseline="-25000" dirty="0" smtClean="0">
                <a:latin typeface="Comic Sans MS" panose="030F0702030302020204" pitchFamily="66" charset="0"/>
              </a:rPr>
              <a:t>E</a:t>
            </a:r>
            <a:r>
              <a:rPr lang="tr-TR" altLang="en-US" dirty="0" smtClean="0">
                <a:latin typeface="Comic Sans MS" panose="030F0702030302020204" pitchFamily="66" charset="0"/>
              </a:rPr>
              <a:t>=7.07k</a:t>
            </a:r>
            <a:r>
              <a:rPr lang="el-GR" altLang="en-US" dirty="0" smtClean="0">
                <a:latin typeface="Comic Sans MS" panose="030F0702030302020204" pitchFamily="66" charset="0"/>
              </a:rPr>
              <a:t>Ω</a:t>
            </a:r>
            <a:r>
              <a:rPr lang="tr-TR" altLang="en-US" dirty="0" smtClean="0">
                <a:latin typeface="Comic Sans MS" panose="030F0702030302020204" pitchFamily="66" charset="0"/>
              </a:rPr>
              <a:t>)</a:t>
            </a:r>
            <a:endParaRPr lang="en-US" dirty="0"/>
          </a:p>
        </p:txBody>
      </p:sp>
      <p:pic>
        <p:nvPicPr>
          <p:cNvPr id="3" name="Picture 2"/>
          <p:cNvPicPr>
            <a:picLocks noChangeAspect="1"/>
          </p:cNvPicPr>
          <p:nvPr/>
        </p:nvPicPr>
        <p:blipFill>
          <a:blip r:embed="rId5"/>
          <a:stretch>
            <a:fillRect/>
          </a:stretch>
        </p:blipFill>
        <p:spPr>
          <a:xfrm>
            <a:off x="179512" y="1419746"/>
            <a:ext cx="3434573" cy="2585318"/>
          </a:xfrm>
          <a:prstGeom prst="rect">
            <a:avLst/>
          </a:prstGeom>
        </p:spPr>
      </p:pic>
    </p:spTree>
    <p:extLst>
      <p:ext uri="{BB962C8B-B14F-4D97-AF65-F5344CB8AC3E}">
        <p14:creationId xmlns:p14="http://schemas.microsoft.com/office/powerpoint/2010/main" val="40288137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67544" y="188640"/>
            <a:ext cx="8280920" cy="954107"/>
          </a:xfrm>
          <a:prstGeom prst="rect">
            <a:avLst/>
          </a:prstGeom>
        </p:spPr>
        <p:txBody>
          <a:bodyPr wrap="square">
            <a:spAutoFit/>
          </a:bodyPr>
          <a:lstStyle/>
          <a:p>
            <a:r>
              <a:rPr lang="en-US" altLang="en-US" sz="2000" b="1" dirty="0">
                <a:latin typeface="Comic Sans MS" panose="030F0702030302020204" pitchFamily="66" charset="0"/>
              </a:rPr>
              <a:t>Problem : </a:t>
            </a:r>
            <a:br>
              <a:rPr lang="en-US" altLang="en-US" sz="2000" b="1" dirty="0">
                <a:latin typeface="Comic Sans MS" panose="030F0702030302020204" pitchFamily="66" charset="0"/>
              </a:rPr>
            </a:br>
            <a:r>
              <a:rPr lang="en-US" altLang="en-US" dirty="0">
                <a:latin typeface="Comic Sans MS" panose="030F0702030302020204" pitchFamily="66" charset="0"/>
              </a:rPr>
              <a:t>Analyze the circuits shown in </a:t>
            </a:r>
            <a:r>
              <a:rPr lang="en-US" altLang="en-US" dirty="0" smtClean="0">
                <a:latin typeface="Comic Sans MS" panose="030F0702030302020204" pitchFamily="66" charset="0"/>
              </a:rPr>
              <a:t>Figure</a:t>
            </a:r>
            <a:r>
              <a:rPr lang="tr-TR" altLang="en-US" dirty="0" smtClean="0">
                <a:latin typeface="Comic Sans MS" panose="030F0702030302020204" pitchFamily="66" charset="0"/>
              </a:rPr>
              <a:t> (a)</a:t>
            </a:r>
            <a:r>
              <a:rPr lang="en-US" altLang="en-US" dirty="0" smtClean="0">
                <a:latin typeface="Comic Sans MS" panose="030F0702030302020204" pitchFamily="66" charset="0"/>
              </a:rPr>
              <a:t> </a:t>
            </a:r>
            <a:r>
              <a:rPr lang="en-US" altLang="en-US" dirty="0">
                <a:latin typeface="Comic Sans MS" panose="030F0702030302020204" pitchFamily="66" charset="0"/>
              </a:rPr>
              <a:t>to determine I and V. For all transistors, assume that </a:t>
            </a:r>
            <a:r>
              <a:rPr lang="en-US" altLang="en-US" dirty="0">
                <a:solidFill>
                  <a:srgbClr val="FF0000"/>
                </a:solidFill>
                <a:latin typeface="Comic Sans MS" panose="030F0702030302020204" pitchFamily="66" charset="0"/>
              </a:rPr>
              <a:t>β = 100 </a:t>
            </a:r>
            <a:r>
              <a:rPr lang="en-US" altLang="en-US" dirty="0">
                <a:latin typeface="Comic Sans MS" panose="030F0702030302020204" pitchFamily="66" charset="0"/>
              </a:rPr>
              <a:t>and </a:t>
            </a:r>
            <a:r>
              <a:rPr lang="en-US" altLang="en-US" dirty="0">
                <a:solidFill>
                  <a:srgbClr val="FF0000"/>
                </a:solidFill>
                <a:latin typeface="Comic Sans MS" panose="030F0702030302020204" pitchFamily="66" charset="0"/>
              </a:rPr>
              <a:t>|V</a:t>
            </a:r>
            <a:r>
              <a:rPr lang="en-US" altLang="en-US" baseline="-25000" dirty="0">
                <a:solidFill>
                  <a:srgbClr val="FF0000"/>
                </a:solidFill>
                <a:latin typeface="Comic Sans MS" panose="030F0702030302020204" pitchFamily="66" charset="0"/>
              </a:rPr>
              <a:t>BE</a:t>
            </a:r>
            <a:r>
              <a:rPr lang="en-US" altLang="en-US" dirty="0">
                <a:solidFill>
                  <a:srgbClr val="FF0000"/>
                </a:solidFill>
                <a:latin typeface="Comic Sans MS" panose="030F0702030302020204" pitchFamily="66" charset="0"/>
              </a:rPr>
              <a:t>| = 0.7V </a:t>
            </a:r>
            <a:r>
              <a:rPr lang="en-US" altLang="en-US" dirty="0">
                <a:latin typeface="Comic Sans MS" panose="030F0702030302020204" pitchFamily="66" charset="0"/>
              </a:rPr>
              <a:t>in </a:t>
            </a:r>
            <a:r>
              <a:rPr lang="en-US" altLang="en-US" dirty="0" smtClean="0">
                <a:latin typeface="Comic Sans MS" panose="030F0702030302020204" pitchFamily="66" charset="0"/>
              </a:rPr>
              <a:t>the active</a:t>
            </a:r>
            <a:r>
              <a:rPr lang="tr-TR" altLang="en-US" dirty="0" smtClean="0">
                <a:latin typeface="Comic Sans MS" panose="030F0702030302020204" pitchFamily="66" charset="0"/>
              </a:rPr>
              <a:t> </a:t>
            </a:r>
            <a:r>
              <a:rPr lang="en-US" altLang="en-US" dirty="0" smtClean="0">
                <a:latin typeface="Comic Sans MS" panose="030F0702030302020204" pitchFamily="66" charset="0"/>
              </a:rPr>
              <a:t>region. </a:t>
            </a:r>
            <a:endParaRPr lang="en-US" dirty="0"/>
          </a:p>
        </p:txBody>
      </p:sp>
      <p:pic>
        <p:nvPicPr>
          <p:cNvPr id="3" name="Picture 2"/>
          <p:cNvPicPr>
            <a:picLocks noChangeAspect="1"/>
          </p:cNvPicPr>
          <p:nvPr/>
        </p:nvPicPr>
        <p:blipFill>
          <a:blip r:embed="rId3"/>
          <a:stretch>
            <a:fillRect/>
          </a:stretch>
        </p:blipFill>
        <p:spPr>
          <a:xfrm>
            <a:off x="539552" y="1628799"/>
            <a:ext cx="4104456" cy="3089561"/>
          </a:xfrm>
          <a:prstGeom prst="rect">
            <a:avLst/>
          </a:prstGeom>
        </p:spPr>
      </p:pic>
      <p:pic>
        <p:nvPicPr>
          <p:cNvPr id="7" name="Picture 3" descr="c:\ch05_conv\sedr42021_e0511.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08104" y="1196752"/>
            <a:ext cx="2220913" cy="3635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5" descr="c:\ch05_conv\sedr42021_tb0503b.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5801" y="4672905"/>
            <a:ext cx="1603375" cy="1954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5043311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Rectangle 2"/>
          <p:cNvSpPr>
            <a:spLocks noGrp="1" noChangeArrowheads="1"/>
          </p:cNvSpPr>
          <p:nvPr>
            <p:ph type="ctrTitle"/>
          </p:nvPr>
        </p:nvSpPr>
        <p:spPr>
          <a:xfrm>
            <a:off x="467544" y="764704"/>
            <a:ext cx="7772400" cy="648072"/>
          </a:xfrm>
        </p:spPr>
        <p:txBody>
          <a:bodyPr/>
          <a:lstStyle/>
          <a:p>
            <a:pPr eaLnBrk="1" hangingPunct="1"/>
            <a:r>
              <a:rPr lang="en-US" altLang="en-US" sz="3600" b="1" dirty="0" smtClean="0">
                <a:solidFill>
                  <a:schemeClr val="tx1"/>
                </a:solidFill>
              </a:rPr>
              <a:t>DC Biasing Circuits</a:t>
            </a:r>
            <a:r>
              <a:rPr lang="tr-TR" altLang="en-US" sz="3600" b="1" dirty="0" smtClean="0">
                <a:solidFill>
                  <a:schemeClr val="tx1"/>
                </a:solidFill>
              </a:rPr>
              <a:t> of </a:t>
            </a:r>
            <a:r>
              <a:rPr lang="tr-TR" altLang="en-US" sz="3600" b="1" dirty="0" err="1" smtClean="0">
                <a:solidFill>
                  <a:schemeClr val="tx1"/>
                </a:solidFill>
              </a:rPr>
              <a:t>BJTs</a:t>
            </a:r>
            <a:endParaRPr lang="th-TH" altLang="en-US" sz="3600" b="1" dirty="0" smtClean="0">
              <a:solidFill>
                <a:schemeClr val="tx1"/>
              </a:solidFill>
            </a:endParaRPr>
          </a:p>
        </p:txBody>
      </p:sp>
      <p:graphicFrame>
        <p:nvGraphicFramePr>
          <p:cNvPr id="6" name="Object 6"/>
          <p:cNvGraphicFramePr>
            <a:graphicFrameLocks noChangeAspect="1"/>
          </p:cNvGraphicFramePr>
          <p:nvPr>
            <p:extLst>
              <p:ext uri="{D42A27DB-BD31-4B8C-83A1-F6EECF244321}">
                <p14:modId xmlns:p14="http://schemas.microsoft.com/office/powerpoint/2010/main" val="2956505300"/>
              </p:ext>
            </p:extLst>
          </p:nvPr>
        </p:nvGraphicFramePr>
        <p:xfrm>
          <a:off x="467544" y="2060848"/>
          <a:ext cx="4394298" cy="2419053"/>
        </p:xfrm>
        <a:graphic>
          <a:graphicData uri="http://schemas.openxmlformats.org/presentationml/2006/ole">
            <mc:AlternateContent xmlns:mc="http://schemas.openxmlformats.org/markup-compatibility/2006">
              <mc:Choice xmlns:v="urn:schemas-microsoft-com:vml" Requires="v">
                <p:oleObj spid="_x0000_s64870" name="Visio" r:id="rId3" imgW="3111398" imgH="1713586" progId="Visio.Drawing.6">
                  <p:embed/>
                </p:oleObj>
              </mc:Choice>
              <mc:Fallback>
                <p:oleObj name="Visio" r:id="rId3" imgW="3111398" imgH="1713586" progId="Visio.Drawing.6">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7544" y="2060848"/>
                        <a:ext cx="4394298" cy="2419053"/>
                      </a:xfrm>
                      <a:prstGeom prst="rect">
                        <a:avLst/>
                      </a:prstGeom>
                      <a:noFill/>
                      <a:ln>
                        <a:noFill/>
                      </a:ln>
                      <a:effectLst/>
                    </p:spPr>
                  </p:pic>
                </p:oleObj>
              </mc:Fallback>
            </mc:AlternateContent>
          </a:graphicData>
        </a:graphic>
      </p:graphicFrame>
      <p:graphicFrame>
        <p:nvGraphicFramePr>
          <p:cNvPr id="7" name="Object 3"/>
          <p:cNvGraphicFramePr>
            <a:graphicFrameLocks noChangeAspect="1"/>
          </p:cNvGraphicFramePr>
          <p:nvPr>
            <p:extLst>
              <p:ext uri="{D42A27DB-BD31-4B8C-83A1-F6EECF244321}">
                <p14:modId xmlns:p14="http://schemas.microsoft.com/office/powerpoint/2010/main" val="3753081329"/>
              </p:ext>
            </p:extLst>
          </p:nvPr>
        </p:nvGraphicFramePr>
        <p:xfrm>
          <a:off x="4324822" y="1988840"/>
          <a:ext cx="4648200" cy="4430713"/>
        </p:xfrm>
        <a:graphic>
          <a:graphicData uri="http://schemas.openxmlformats.org/presentationml/2006/ole">
            <mc:AlternateContent xmlns:mc="http://schemas.openxmlformats.org/markup-compatibility/2006">
              <mc:Choice xmlns:v="urn:schemas-microsoft-com:vml" Requires="v">
                <p:oleObj spid="_x0000_s64871" name="Visio" r:id="rId5" imgW="1797406" imgH="1713586" progId="Visio.Drawing.6">
                  <p:embed/>
                </p:oleObj>
              </mc:Choice>
              <mc:Fallback>
                <p:oleObj name="Visio" r:id="rId5" imgW="1797406" imgH="1713586" progId="Visio.Drawing.6">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24822" y="1988840"/>
                        <a:ext cx="4648200" cy="4430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100323256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2"/>
          <p:cNvSpPr>
            <a:spLocks noGrp="1" noChangeArrowheads="1"/>
          </p:cNvSpPr>
          <p:nvPr>
            <p:ph type="title"/>
          </p:nvPr>
        </p:nvSpPr>
        <p:spPr/>
        <p:txBody>
          <a:bodyPr/>
          <a:lstStyle/>
          <a:p>
            <a:pPr algn="l" eaLnBrk="1" hangingPunct="1"/>
            <a:r>
              <a:rPr lang="en-US" altLang="en-US" dirty="0" smtClean="0">
                <a:solidFill>
                  <a:schemeClr val="tx1"/>
                </a:solidFill>
                <a:effectLst>
                  <a:outerShdw blurRad="38100" dist="38100" dir="2700000" algn="tl">
                    <a:srgbClr val="000000">
                      <a:alpha val="43137"/>
                    </a:srgbClr>
                  </a:outerShdw>
                </a:effectLst>
              </a:rPr>
              <a:t>Objectives</a:t>
            </a:r>
            <a:endParaRPr lang="th-TH" altLang="en-US" dirty="0" smtClean="0">
              <a:solidFill>
                <a:schemeClr val="tx1"/>
              </a:solidFill>
              <a:effectLst>
                <a:outerShdw blurRad="38100" dist="38100" dir="2700000" algn="tl">
                  <a:srgbClr val="000000">
                    <a:alpha val="43137"/>
                  </a:srgbClr>
                </a:outerShdw>
              </a:effectLst>
            </a:endParaRPr>
          </a:p>
        </p:txBody>
      </p:sp>
      <p:sp>
        <p:nvSpPr>
          <p:cNvPr id="4100" name="Rectangle 3"/>
          <p:cNvSpPr>
            <a:spLocks noGrp="1" noChangeArrowheads="1"/>
          </p:cNvSpPr>
          <p:nvPr>
            <p:ph type="body" idx="1"/>
          </p:nvPr>
        </p:nvSpPr>
        <p:spPr>
          <a:xfrm>
            <a:off x="477813" y="980728"/>
            <a:ext cx="8229600" cy="4525963"/>
          </a:xfrm>
        </p:spPr>
        <p:txBody>
          <a:bodyPr/>
          <a:lstStyle/>
          <a:p>
            <a:pPr eaLnBrk="1" hangingPunct="1"/>
            <a:r>
              <a:rPr lang="en-US" altLang="en-US" sz="2400" dirty="0" smtClean="0"/>
              <a:t>State the purpose of </a:t>
            </a:r>
            <a:r>
              <a:rPr lang="tr-TR" altLang="en-US" sz="2400" dirty="0" smtClean="0"/>
              <a:t>DC</a:t>
            </a:r>
            <a:r>
              <a:rPr lang="en-US" altLang="en-US" sz="2400" dirty="0" smtClean="0"/>
              <a:t> biasing circuits.</a:t>
            </a:r>
          </a:p>
          <a:p>
            <a:pPr eaLnBrk="1" hangingPunct="1"/>
            <a:r>
              <a:rPr lang="en-US" altLang="en-US" sz="2400" dirty="0" smtClean="0"/>
              <a:t>Plot the </a:t>
            </a:r>
            <a:r>
              <a:rPr lang="tr-TR" altLang="en-US" sz="2400" dirty="0" smtClean="0"/>
              <a:t>DC</a:t>
            </a:r>
            <a:r>
              <a:rPr lang="en-US" altLang="en-US" sz="2400" dirty="0" smtClean="0"/>
              <a:t> load line given the value of </a:t>
            </a:r>
            <a:r>
              <a:rPr lang="en-US" altLang="en-US" sz="2400" i="1" dirty="0" smtClean="0"/>
              <a:t>V</a:t>
            </a:r>
            <a:r>
              <a:rPr lang="en-US" altLang="en-US" sz="2400" i="1" baseline="-25000" dirty="0" smtClean="0"/>
              <a:t>CC</a:t>
            </a:r>
            <a:r>
              <a:rPr lang="en-US" altLang="en-US" sz="2400" dirty="0" smtClean="0"/>
              <a:t> and the total collector-emitter circuit resistance.</a:t>
            </a:r>
          </a:p>
          <a:p>
            <a:pPr eaLnBrk="1" hangingPunct="1"/>
            <a:r>
              <a:rPr lang="en-US" altLang="en-US" sz="2400" dirty="0" smtClean="0"/>
              <a:t>Describe the Q-point of an amplifier.</a:t>
            </a:r>
          </a:p>
          <a:p>
            <a:pPr eaLnBrk="1" hangingPunct="1"/>
            <a:r>
              <a:rPr lang="en-US" altLang="en-US" sz="2400" dirty="0" smtClean="0"/>
              <a:t>Describe and analyze the operations of various bias circuits:</a:t>
            </a:r>
          </a:p>
          <a:p>
            <a:pPr lvl="1" eaLnBrk="1" hangingPunct="1"/>
            <a:r>
              <a:rPr lang="en-US" altLang="en-US" sz="2000" dirty="0" smtClean="0"/>
              <a:t>base-bias circuits</a:t>
            </a:r>
          </a:p>
          <a:p>
            <a:pPr lvl="1" eaLnBrk="1" hangingPunct="1"/>
            <a:r>
              <a:rPr lang="en-US" altLang="en-US" sz="2000" dirty="0" smtClean="0"/>
              <a:t>voltage-divider bias circuits</a:t>
            </a:r>
          </a:p>
          <a:p>
            <a:pPr lvl="1" eaLnBrk="1" hangingPunct="1"/>
            <a:r>
              <a:rPr lang="en-US" altLang="en-US" sz="2000" dirty="0" smtClean="0"/>
              <a:t>emitter-bias circuits</a:t>
            </a:r>
          </a:p>
          <a:p>
            <a:pPr lvl="1" eaLnBrk="1" hangingPunct="1"/>
            <a:r>
              <a:rPr lang="en-US" altLang="en-US" sz="2000" dirty="0" smtClean="0"/>
              <a:t>collector-feedback bias circuits</a:t>
            </a:r>
          </a:p>
          <a:p>
            <a:pPr lvl="1" eaLnBrk="1" hangingPunct="1"/>
            <a:r>
              <a:rPr lang="en-US" altLang="en-US" sz="2000" dirty="0" smtClean="0"/>
              <a:t>emitter-feedback bias circuits</a:t>
            </a:r>
            <a:endParaRPr lang="th-TH" altLang="en-US" sz="2000" dirty="0" smtClean="0"/>
          </a:p>
        </p:txBody>
      </p:sp>
    </p:spTree>
    <p:extLst>
      <p:ext uri="{BB962C8B-B14F-4D97-AF65-F5344CB8AC3E}">
        <p14:creationId xmlns:p14="http://schemas.microsoft.com/office/powerpoint/2010/main" val="127977450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2"/>
          <p:cNvSpPr>
            <a:spLocks noGrp="1" noChangeArrowheads="1"/>
          </p:cNvSpPr>
          <p:nvPr>
            <p:ph type="title"/>
          </p:nvPr>
        </p:nvSpPr>
        <p:spPr/>
        <p:txBody>
          <a:bodyPr/>
          <a:lstStyle/>
          <a:p>
            <a:pPr algn="l" eaLnBrk="1" hangingPunct="1"/>
            <a:r>
              <a:rPr lang="en-US" altLang="en-US" dirty="0" smtClean="0">
                <a:effectLst>
                  <a:outerShdw blurRad="38100" dist="38100" dir="2700000" algn="tl">
                    <a:srgbClr val="000000">
                      <a:alpha val="43137"/>
                    </a:srgbClr>
                  </a:outerShdw>
                </a:effectLst>
              </a:rPr>
              <a:t>A generic </a:t>
            </a:r>
            <a:r>
              <a:rPr lang="tr-TR" altLang="en-US" dirty="0" smtClean="0">
                <a:effectLst>
                  <a:outerShdw blurRad="38100" dist="38100" dir="2700000" algn="tl">
                    <a:srgbClr val="000000">
                      <a:alpha val="43137"/>
                    </a:srgbClr>
                  </a:outerShdw>
                </a:effectLst>
              </a:rPr>
              <a:t>DC</a:t>
            </a:r>
            <a:r>
              <a:rPr lang="en-US" altLang="en-US" dirty="0" smtClean="0">
                <a:effectLst>
                  <a:outerShdw blurRad="38100" dist="38100" dir="2700000" algn="tl">
                    <a:srgbClr val="000000">
                      <a:alpha val="43137"/>
                    </a:srgbClr>
                  </a:outerShdw>
                </a:effectLst>
              </a:rPr>
              <a:t> load line.</a:t>
            </a:r>
            <a:endParaRPr lang="th-TH" altLang="en-US" dirty="0" smtClean="0">
              <a:effectLst>
                <a:outerShdw blurRad="38100" dist="38100" dir="2700000" algn="tl">
                  <a:srgbClr val="000000">
                    <a:alpha val="43137"/>
                  </a:srgbClr>
                </a:outerShdw>
              </a:effectLst>
            </a:endParaRPr>
          </a:p>
        </p:txBody>
      </p:sp>
      <p:graphicFrame>
        <p:nvGraphicFramePr>
          <p:cNvPr id="6148" name="Object 3"/>
          <p:cNvGraphicFramePr>
            <a:graphicFrameLocks noChangeAspect="1"/>
          </p:cNvGraphicFramePr>
          <p:nvPr>
            <p:extLst>
              <p:ext uri="{D42A27DB-BD31-4B8C-83A1-F6EECF244321}">
                <p14:modId xmlns:p14="http://schemas.microsoft.com/office/powerpoint/2010/main" val="586838695"/>
              </p:ext>
            </p:extLst>
          </p:nvPr>
        </p:nvGraphicFramePr>
        <p:xfrm>
          <a:off x="323528" y="2780928"/>
          <a:ext cx="6400800" cy="3683000"/>
        </p:xfrm>
        <a:graphic>
          <a:graphicData uri="http://schemas.openxmlformats.org/presentationml/2006/ole">
            <mc:AlternateContent xmlns:mc="http://schemas.openxmlformats.org/markup-compatibility/2006">
              <mc:Choice xmlns:v="urn:schemas-microsoft-com:vml" Requires="v">
                <p:oleObj spid="_x0000_s66068" name="Visio" r:id="rId3" imgW="1749247" imgH="1007059" progId="Visio.Drawing.6">
                  <p:embed/>
                </p:oleObj>
              </mc:Choice>
              <mc:Fallback>
                <p:oleObj name="Visio" r:id="rId3" imgW="1749247" imgH="1007059" progId="Visio.Drawing.6">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3528" y="2780928"/>
                        <a:ext cx="6400800" cy="368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149" name="Object 4"/>
          <p:cNvGraphicFramePr>
            <a:graphicFrameLocks noChangeAspect="1"/>
          </p:cNvGraphicFramePr>
          <p:nvPr>
            <p:extLst>
              <p:ext uri="{D42A27DB-BD31-4B8C-83A1-F6EECF244321}">
                <p14:modId xmlns:p14="http://schemas.microsoft.com/office/powerpoint/2010/main" val="3044387364"/>
              </p:ext>
            </p:extLst>
          </p:nvPr>
        </p:nvGraphicFramePr>
        <p:xfrm>
          <a:off x="899592" y="1844824"/>
          <a:ext cx="1752600" cy="815975"/>
        </p:xfrm>
        <a:graphic>
          <a:graphicData uri="http://schemas.openxmlformats.org/presentationml/2006/ole">
            <mc:AlternateContent xmlns:mc="http://schemas.openxmlformats.org/markup-compatibility/2006">
              <mc:Choice xmlns:v="urn:schemas-microsoft-com:vml" Requires="v">
                <p:oleObj spid="_x0000_s66069" name="Equation" r:id="rId5" imgW="927100" imgH="431800" progId="Equation.DSMT4">
                  <p:embed/>
                </p:oleObj>
              </mc:Choice>
              <mc:Fallback>
                <p:oleObj name="Equation" r:id="rId5" imgW="927100" imgH="4318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99592" y="1844824"/>
                        <a:ext cx="1752600" cy="815975"/>
                      </a:xfrm>
                      <a:prstGeom prst="rect">
                        <a:avLst/>
                      </a:prstGeom>
                      <a:solidFill>
                        <a:srgbClr val="66FF66"/>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 name="Object 6"/>
          <p:cNvGraphicFramePr>
            <a:graphicFrameLocks noChangeAspect="1"/>
          </p:cNvGraphicFramePr>
          <p:nvPr>
            <p:extLst>
              <p:ext uri="{D42A27DB-BD31-4B8C-83A1-F6EECF244321}">
                <p14:modId xmlns:p14="http://schemas.microsoft.com/office/powerpoint/2010/main" val="4254439850"/>
              </p:ext>
            </p:extLst>
          </p:nvPr>
        </p:nvGraphicFramePr>
        <p:xfrm>
          <a:off x="3779912" y="1271602"/>
          <a:ext cx="4517504" cy="3113794"/>
        </p:xfrm>
        <a:graphic>
          <a:graphicData uri="http://schemas.openxmlformats.org/presentationml/2006/ole">
            <mc:AlternateContent xmlns:mc="http://schemas.openxmlformats.org/markup-compatibility/2006">
              <mc:Choice xmlns:v="urn:schemas-microsoft-com:vml" Requires="v">
                <p:oleObj spid="_x0000_s66070" name="Bitmap Image" r:id="rId7" imgW="3648584" imgH="2514286" progId="Paint.Picture">
                  <p:embed/>
                </p:oleObj>
              </mc:Choice>
              <mc:Fallback>
                <p:oleObj name="Bitmap Image" r:id="rId7" imgW="3648584" imgH="2514286" progId="Paint.Picture">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779912" y="1271602"/>
                        <a:ext cx="4517504" cy="3113794"/>
                      </a:xfrm>
                      <a:prstGeom prst="rect">
                        <a:avLst/>
                      </a:prstGeom>
                      <a:noFill/>
                      <a:ln>
                        <a:noFill/>
                      </a:ln>
                      <a:effectLst/>
                      <a:extLst/>
                    </p:spPr>
                  </p:pic>
                </p:oleObj>
              </mc:Fallback>
            </mc:AlternateContent>
          </a:graphicData>
        </a:graphic>
      </p:graphicFrame>
    </p:spTree>
    <p:extLst>
      <p:ext uri="{BB962C8B-B14F-4D97-AF65-F5344CB8AC3E}">
        <p14:creationId xmlns:p14="http://schemas.microsoft.com/office/powerpoint/2010/main" val="123605428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3" name="Rectangle 5"/>
          <p:cNvSpPr>
            <a:spLocks noChangeArrowheads="1"/>
          </p:cNvSpPr>
          <p:nvPr/>
        </p:nvSpPr>
        <p:spPr bwMode="auto">
          <a:xfrm>
            <a:off x="685800" y="1295400"/>
            <a:ext cx="3810000" cy="3013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2400">
                <a:latin typeface="Comic Sans MS" panose="030F0702030302020204" pitchFamily="66" charset="0"/>
              </a:rPr>
              <a:t>The transistor was probably the most important invention of the 20th Century, and the story behind the invention is one of clashing egos and top secret research. </a:t>
            </a:r>
          </a:p>
        </p:txBody>
      </p:sp>
      <p:sp>
        <p:nvSpPr>
          <p:cNvPr id="124947" name="Rectangle 19"/>
          <p:cNvSpPr>
            <a:spLocks noChangeArrowheads="1"/>
          </p:cNvSpPr>
          <p:nvPr/>
        </p:nvSpPr>
        <p:spPr bwMode="auto">
          <a:xfrm>
            <a:off x="533400" y="287338"/>
            <a:ext cx="273685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3200">
                <a:solidFill>
                  <a:srgbClr val="FF0000"/>
                </a:solidFill>
                <a:latin typeface="Comic Sans MS" panose="030F0702030302020204" pitchFamily="66" charset="0"/>
              </a:rPr>
              <a:t>First - BJTs</a:t>
            </a:r>
          </a:p>
        </p:txBody>
      </p:sp>
      <p:sp>
        <p:nvSpPr>
          <p:cNvPr id="124948" name="Rectangle 20"/>
          <p:cNvSpPr>
            <a:spLocks noChangeArrowheads="1"/>
          </p:cNvSpPr>
          <p:nvPr/>
        </p:nvSpPr>
        <p:spPr bwMode="auto">
          <a:xfrm>
            <a:off x="381000" y="5943600"/>
            <a:ext cx="8356600" cy="730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1400">
                <a:solidFill>
                  <a:srgbClr val="FF0000"/>
                </a:solidFill>
                <a:latin typeface="Comic Sans MS" panose="030F0702030302020204" pitchFamily="66" charset="0"/>
              </a:rPr>
              <a:t>Reference:</a:t>
            </a:r>
          </a:p>
          <a:p>
            <a:r>
              <a:rPr lang="en-US" altLang="en-US" sz="1400">
                <a:solidFill>
                  <a:srgbClr val="FF0000"/>
                </a:solidFill>
              </a:rPr>
              <a:t>Bell Labs Museum</a:t>
            </a:r>
            <a:endParaRPr lang="en-US" altLang="en-US" sz="1400">
              <a:solidFill>
                <a:srgbClr val="FF0000"/>
              </a:solidFill>
              <a:latin typeface="Comic Sans MS" panose="030F0702030302020204" pitchFamily="66" charset="0"/>
            </a:endParaRPr>
          </a:p>
          <a:p>
            <a:r>
              <a:rPr lang="en-US" altLang="en-US" sz="1400">
                <a:solidFill>
                  <a:srgbClr val="FF0000"/>
                </a:solidFill>
                <a:latin typeface="Comic Sans MS" panose="030F0702030302020204" pitchFamily="66" charset="0"/>
              </a:rPr>
              <a:t>B. G. Streetman &amp; S. Banerjee ‘Solid State Electronic Devices’, Prentice Hall 1999.</a:t>
            </a:r>
          </a:p>
        </p:txBody>
      </p:sp>
      <p:graphicFrame>
        <p:nvGraphicFramePr>
          <p:cNvPr id="124949" name="Object 21"/>
          <p:cNvGraphicFramePr>
            <a:graphicFrameLocks noChangeAspect="1"/>
          </p:cNvGraphicFramePr>
          <p:nvPr/>
        </p:nvGraphicFramePr>
        <p:xfrm>
          <a:off x="4724400" y="1143000"/>
          <a:ext cx="3800475" cy="4524375"/>
        </p:xfrm>
        <a:graphic>
          <a:graphicData uri="http://schemas.openxmlformats.org/presentationml/2006/ole">
            <mc:AlternateContent xmlns:mc="http://schemas.openxmlformats.org/markup-compatibility/2006">
              <mc:Choice xmlns:v="urn:schemas-microsoft-com:vml" Requires="v">
                <p:oleObj spid="_x0000_s57574" name="Bitmap Image" r:id="rId4" imgW="3801006" imgH="4525007" progId="Paint.Picture">
                  <p:embed/>
                </p:oleObj>
              </mc:Choice>
              <mc:Fallback>
                <p:oleObj name="Bitmap Image" r:id="rId4" imgW="3801006" imgH="4525007" progId="Paint.Picture">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24400" y="1143000"/>
                        <a:ext cx="3800475" cy="4524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238703055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Rectangle 2"/>
          <p:cNvSpPr>
            <a:spLocks noGrp="1" noChangeArrowheads="1"/>
          </p:cNvSpPr>
          <p:nvPr>
            <p:ph type="title"/>
          </p:nvPr>
        </p:nvSpPr>
        <p:spPr/>
        <p:txBody>
          <a:bodyPr/>
          <a:lstStyle/>
          <a:p>
            <a:pPr algn="l" eaLnBrk="1" hangingPunct="1"/>
            <a:r>
              <a:rPr lang="en-US" altLang="en-US" dirty="0" smtClean="0">
                <a:effectLst>
                  <a:outerShdw blurRad="38100" dist="38100" dir="2700000" algn="tl">
                    <a:srgbClr val="000000">
                      <a:alpha val="43137"/>
                    </a:srgbClr>
                  </a:outerShdw>
                </a:effectLst>
              </a:rPr>
              <a:t>Example</a:t>
            </a:r>
            <a:endParaRPr lang="th-TH" altLang="en-US" dirty="0" smtClean="0">
              <a:effectLst>
                <a:outerShdw blurRad="38100" dist="38100" dir="2700000" algn="tl">
                  <a:srgbClr val="000000">
                    <a:alpha val="43137"/>
                  </a:srgbClr>
                </a:outerShdw>
              </a:effectLst>
            </a:endParaRPr>
          </a:p>
        </p:txBody>
      </p:sp>
      <p:graphicFrame>
        <p:nvGraphicFramePr>
          <p:cNvPr id="7172" name="Object 3"/>
          <p:cNvGraphicFramePr>
            <a:graphicFrameLocks noChangeAspect="1"/>
          </p:cNvGraphicFramePr>
          <p:nvPr>
            <p:extLst>
              <p:ext uri="{D42A27DB-BD31-4B8C-83A1-F6EECF244321}">
                <p14:modId xmlns:p14="http://schemas.microsoft.com/office/powerpoint/2010/main" val="947293700"/>
              </p:ext>
            </p:extLst>
          </p:nvPr>
        </p:nvGraphicFramePr>
        <p:xfrm>
          <a:off x="539552" y="1844824"/>
          <a:ext cx="8229600" cy="4103687"/>
        </p:xfrm>
        <a:graphic>
          <a:graphicData uri="http://schemas.openxmlformats.org/presentationml/2006/ole">
            <mc:AlternateContent xmlns:mc="http://schemas.openxmlformats.org/markup-compatibility/2006">
              <mc:Choice xmlns:v="urn:schemas-microsoft-com:vml" Requires="v">
                <p:oleObj spid="_x0000_s66784" name="Visio" r:id="rId3" imgW="3435401" imgH="1713586" progId="Visio.Drawing.6">
                  <p:embed/>
                </p:oleObj>
              </mc:Choice>
              <mc:Fallback>
                <p:oleObj name="Visio" r:id="rId3" imgW="3435401" imgH="1713586" progId="Visio.Drawing.6">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9552" y="1844824"/>
                        <a:ext cx="8229600" cy="41036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173" name="Text Box 4"/>
          <p:cNvSpPr txBox="1">
            <a:spLocks noChangeArrowheads="1"/>
          </p:cNvSpPr>
          <p:nvPr/>
        </p:nvSpPr>
        <p:spPr bwMode="auto">
          <a:xfrm>
            <a:off x="457200" y="865202"/>
            <a:ext cx="7315200" cy="400110"/>
          </a:xfrm>
          <a:prstGeom prst="rect">
            <a:avLst/>
          </a:prstGeom>
          <a:noFill/>
          <a:ln>
            <a:noFill/>
          </a:ln>
          <a:effectLst/>
        </p:spPr>
        <p:txBody>
          <a:bodyPr>
            <a:spAutoFit/>
          </a:bodyPr>
          <a:lstStyle>
            <a:lvl1pPr>
              <a:spcBef>
                <a:spcPct val="20000"/>
              </a:spcBef>
              <a:buChar char="•"/>
              <a:defRPr sz="3200">
                <a:solidFill>
                  <a:schemeClr val="tx1"/>
                </a:solidFill>
                <a:latin typeface="Verdana" panose="020B0604030504040204" pitchFamily="34" charset="0"/>
                <a:cs typeface="Angsana New" panose="02020603050405020304" pitchFamily="18" charset="-34"/>
              </a:defRPr>
            </a:lvl1pPr>
            <a:lvl2pPr marL="742950" indent="-285750">
              <a:spcBef>
                <a:spcPct val="20000"/>
              </a:spcBef>
              <a:buChar char="–"/>
              <a:defRPr sz="2800">
                <a:solidFill>
                  <a:schemeClr val="tx1"/>
                </a:solidFill>
                <a:latin typeface="Verdana" panose="020B0604030504040204" pitchFamily="34" charset="0"/>
                <a:cs typeface="Angsana New" panose="02020603050405020304" pitchFamily="18" charset="-34"/>
              </a:defRPr>
            </a:lvl2pPr>
            <a:lvl3pPr marL="1143000" indent="-228600">
              <a:spcBef>
                <a:spcPct val="20000"/>
              </a:spcBef>
              <a:buChar char="•"/>
              <a:defRPr sz="2400">
                <a:solidFill>
                  <a:schemeClr val="tx1"/>
                </a:solidFill>
                <a:latin typeface="Verdana" panose="020B0604030504040204" pitchFamily="34" charset="0"/>
                <a:cs typeface="Angsana New" panose="02020603050405020304" pitchFamily="18" charset="-34"/>
              </a:defRPr>
            </a:lvl3pPr>
            <a:lvl4pPr marL="1600200" indent="-228600">
              <a:spcBef>
                <a:spcPct val="20000"/>
              </a:spcBef>
              <a:buChar char="–"/>
              <a:defRPr sz="2000">
                <a:solidFill>
                  <a:schemeClr val="tx1"/>
                </a:solidFill>
                <a:latin typeface="Verdana" panose="020B0604030504040204" pitchFamily="34" charset="0"/>
                <a:cs typeface="Angsana New" panose="02020603050405020304" pitchFamily="18" charset="-34"/>
              </a:defRPr>
            </a:lvl4pPr>
            <a:lvl5pPr marL="2057400" indent="-228600">
              <a:spcBef>
                <a:spcPct val="20000"/>
              </a:spcBef>
              <a:buChar char="»"/>
              <a:defRPr sz="2000">
                <a:solidFill>
                  <a:schemeClr val="tx1"/>
                </a:solidFill>
                <a:latin typeface="Verdana" panose="020B0604030504040204" pitchFamily="34" charset="0"/>
                <a:cs typeface="Angsana New" panose="02020603050405020304" pitchFamily="18" charset="-34"/>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9pPr>
          </a:lstStyle>
          <a:p>
            <a:pPr algn="thaiDist">
              <a:spcBef>
                <a:spcPct val="50000"/>
              </a:spcBef>
              <a:buFontTx/>
              <a:buNone/>
            </a:pPr>
            <a:r>
              <a:rPr lang="en-US" altLang="en-US" sz="2000" dirty="0" smtClean="0">
                <a:solidFill>
                  <a:srgbClr val="000000"/>
                </a:solidFill>
                <a:latin typeface="Comic Sans MS" panose="030F0702030302020204" pitchFamily="66" charset="0"/>
              </a:rPr>
              <a:t>Plot the </a:t>
            </a:r>
            <a:r>
              <a:rPr lang="tr-TR" altLang="en-US" sz="2000" dirty="0" smtClean="0">
                <a:solidFill>
                  <a:srgbClr val="000000"/>
                </a:solidFill>
                <a:latin typeface="Comic Sans MS" panose="030F0702030302020204" pitchFamily="66" charset="0"/>
              </a:rPr>
              <a:t>DC</a:t>
            </a:r>
            <a:r>
              <a:rPr lang="en-US" altLang="en-US" sz="2000" dirty="0" smtClean="0">
                <a:solidFill>
                  <a:srgbClr val="000000"/>
                </a:solidFill>
                <a:latin typeface="Comic Sans MS" panose="030F0702030302020204" pitchFamily="66" charset="0"/>
              </a:rPr>
              <a:t> load line for the circuit shown in Fig</a:t>
            </a:r>
            <a:r>
              <a:rPr lang="tr-TR" altLang="en-US" sz="2000" dirty="0" smtClean="0">
                <a:solidFill>
                  <a:srgbClr val="000000"/>
                </a:solidFill>
                <a:latin typeface="Comic Sans MS" panose="030F0702030302020204" pitchFamily="66" charset="0"/>
              </a:rPr>
              <a:t>.</a:t>
            </a:r>
            <a:endParaRPr lang="th-TH" altLang="en-US" sz="2000" dirty="0" smtClean="0">
              <a:solidFill>
                <a:srgbClr val="000000"/>
              </a:solidFill>
              <a:latin typeface="Comic Sans MS" panose="030F0702030302020204" pitchFamily="66" charset="0"/>
            </a:endParaRPr>
          </a:p>
        </p:txBody>
      </p:sp>
      <p:graphicFrame>
        <p:nvGraphicFramePr>
          <p:cNvPr id="5" name="Object 28"/>
          <p:cNvGraphicFramePr>
            <a:graphicFrameLocks noChangeAspect="1"/>
          </p:cNvGraphicFramePr>
          <p:nvPr>
            <p:extLst>
              <p:ext uri="{D42A27DB-BD31-4B8C-83A1-F6EECF244321}">
                <p14:modId xmlns:p14="http://schemas.microsoft.com/office/powerpoint/2010/main" val="2053982993"/>
              </p:ext>
            </p:extLst>
          </p:nvPr>
        </p:nvGraphicFramePr>
        <p:xfrm>
          <a:off x="5808712" y="1763668"/>
          <a:ext cx="2286000" cy="501650"/>
        </p:xfrm>
        <a:graphic>
          <a:graphicData uri="http://schemas.openxmlformats.org/presentationml/2006/ole">
            <mc:AlternateContent xmlns:mc="http://schemas.openxmlformats.org/markup-compatibility/2006">
              <mc:Choice xmlns:v="urn:schemas-microsoft-com:vml" Requires="v">
                <p:oleObj spid="_x0000_s66785" name="Equation" r:id="rId5" imgW="1040948" imgH="228501" progId="Equation.DSMT4">
                  <p:embed/>
                </p:oleObj>
              </mc:Choice>
              <mc:Fallback>
                <p:oleObj name="Equation" r:id="rId5" imgW="1040948" imgH="228501"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08712" y="1763668"/>
                        <a:ext cx="2286000" cy="501650"/>
                      </a:xfrm>
                      <a:prstGeom prst="rect">
                        <a:avLst/>
                      </a:prstGeom>
                      <a:solidFill>
                        <a:srgbClr val="66FF66"/>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2168700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2"/>
          <p:cNvSpPr>
            <a:spLocks noGrp="1" noChangeArrowheads="1"/>
          </p:cNvSpPr>
          <p:nvPr>
            <p:ph type="title"/>
          </p:nvPr>
        </p:nvSpPr>
        <p:spPr/>
        <p:txBody>
          <a:bodyPr/>
          <a:lstStyle/>
          <a:p>
            <a:pPr algn="l" eaLnBrk="1" hangingPunct="1"/>
            <a:r>
              <a:rPr lang="en-US" altLang="en-US" dirty="0" smtClean="0">
                <a:effectLst>
                  <a:outerShdw blurRad="38100" dist="38100" dir="2700000" algn="tl">
                    <a:srgbClr val="000000">
                      <a:alpha val="43137"/>
                    </a:srgbClr>
                  </a:outerShdw>
                </a:effectLst>
              </a:rPr>
              <a:t>Example</a:t>
            </a:r>
            <a:endParaRPr lang="th-TH" altLang="en-US" dirty="0" smtClean="0">
              <a:effectLst>
                <a:outerShdw blurRad="38100" dist="38100" dir="2700000" algn="tl">
                  <a:srgbClr val="000000">
                    <a:alpha val="43137"/>
                  </a:srgbClr>
                </a:outerShdw>
              </a:effectLst>
            </a:endParaRPr>
          </a:p>
        </p:txBody>
      </p:sp>
      <p:sp>
        <p:nvSpPr>
          <p:cNvPr id="8196" name="Text Box 4"/>
          <p:cNvSpPr txBox="1">
            <a:spLocks noChangeArrowheads="1"/>
          </p:cNvSpPr>
          <p:nvPr/>
        </p:nvSpPr>
        <p:spPr bwMode="auto">
          <a:xfrm>
            <a:off x="457200" y="881271"/>
            <a:ext cx="7315200" cy="707886"/>
          </a:xfrm>
          <a:prstGeom prst="rect">
            <a:avLst/>
          </a:prstGeom>
          <a:noFill/>
          <a:ln>
            <a:noFill/>
          </a:ln>
          <a:effectLst/>
        </p:spPr>
        <p:txBody>
          <a:bodyPr>
            <a:spAutoFit/>
          </a:bodyPr>
          <a:lstStyle>
            <a:lvl1pPr>
              <a:spcBef>
                <a:spcPct val="20000"/>
              </a:spcBef>
              <a:buChar char="•"/>
              <a:defRPr sz="3200">
                <a:solidFill>
                  <a:schemeClr val="tx1"/>
                </a:solidFill>
                <a:latin typeface="Verdana" panose="020B0604030504040204" pitchFamily="34" charset="0"/>
                <a:cs typeface="Angsana New" panose="02020603050405020304" pitchFamily="18" charset="-34"/>
              </a:defRPr>
            </a:lvl1pPr>
            <a:lvl2pPr marL="742950" indent="-285750">
              <a:spcBef>
                <a:spcPct val="20000"/>
              </a:spcBef>
              <a:buChar char="–"/>
              <a:defRPr sz="2800">
                <a:solidFill>
                  <a:schemeClr val="tx1"/>
                </a:solidFill>
                <a:latin typeface="Verdana" panose="020B0604030504040204" pitchFamily="34" charset="0"/>
                <a:cs typeface="Angsana New" panose="02020603050405020304" pitchFamily="18" charset="-34"/>
              </a:defRPr>
            </a:lvl2pPr>
            <a:lvl3pPr marL="1143000" indent="-228600">
              <a:spcBef>
                <a:spcPct val="20000"/>
              </a:spcBef>
              <a:buChar char="•"/>
              <a:defRPr sz="2400">
                <a:solidFill>
                  <a:schemeClr val="tx1"/>
                </a:solidFill>
                <a:latin typeface="Verdana" panose="020B0604030504040204" pitchFamily="34" charset="0"/>
                <a:cs typeface="Angsana New" panose="02020603050405020304" pitchFamily="18" charset="-34"/>
              </a:defRPr>
            </a:lvl3pPr>
            <a:lvl4pPr marL="1600200" indent="-228600">
              <a:spcBef>
                <a:spcPct val="20000"/>
              </a:spcBef>
              <a:buChar char="–"/>
              <a:defRPr sz="2000">
                <a:solidFill>
                  <a:schemeClr val="tx1"/>
                </a:solidFill>
                <a:latin typeface="Verdana" panose="020B0604030504040204" pitchFamily="34" charset="0"/>
                <a:cs typeface="Angsana New" panose="02020603050405020304" pitchFamily="18" charset="-34"/>
              </a:defRPr>
            </a:lvl4pPr>
            <a:lvl5pPr marL="2057400" indent="-228600">
              <a:spcBef>
                <a:spcPct val="20000"/>
              </a:spcBef>
              <a:buChar char="»"/>
              <a:defRPr sz="2000">
                <a:solidFill>
                  <a:schemeClr val="tx1"/>
                </a:solidFill>
                <a:latin typeface="Verdana" panose="020B0604030504040204" pitchFamily="34" charset="0"/>
                <a:cs typeface="Angsana New" panose="02020603050405020304" pitchFamily="18" charset="-34"/>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9pPr>
          </a:lstStyle>
          <a:p>
            <a:pPr algn="thaiDist">
              <a:spcBef>
                <a:spcPct val="50000"/>
              </a:spcBef>
              <a:buFontTx/>
              <a:buNone/>
            </a:pPr>
            <a:r>
              <a:rPr lang="en-US" altLang="en-US" sz="2000" dirty="0" smtClean="0">
                <a:solidFill>
                  <a:srgbClr val="000000"/>
                </a:solidFill>
                <a:latin typeface="Comic Sans MS" panose="030F0702030302020204" pitchFamily="66" charset="0"/>
              </a:rPr>
              <a:t>Plot the </a:t>
            </a:r>
            <a:r>
              <a:rPr lang="tr-TR" altLang="en-US" sz="2000" dirty="0" smtClean="0">
                <a:solidFill>
                  <a:srgbClr val="000000"/>
                </a:solidFill>
                <a:latin typeface="Comic Sans MS" panose="030F0702030302020204" pitchFamily="66" charset="0"/>
              </a:rPr>
              <a:t>DC</a:t>
            </a:r>
            <a:r>
              <a:rPr lang="en-US" altLang="en-US" sz="2000" dirty="0" smtClean="0">
                <a:solidFill>
                  <a:srgbClr val="000000"/>
                </a:solidFill>
                <a:latin typeface="Comic Sans MS" panose="030F0702030302020204" pitchFamily="66" charset="0"/>
              </a:rPr>
              <a:t> load line for the circuit shown in Fig.</a:t>
            </a:r>
            <a:r>
              <a:rPr lang="tr-TR" altLang="en-US" sz="2000" dirty="0" smtClean="0">
                <a:solidFill>
                  <a:srgbClr val="000000"/>
                </a:solidFill>
                <a:latin typeface="Comic Sans MS" panose="030F0702030302020204" pitchFamily="66" charset="0"/>
              </a:rPr>
              <a:t> </a:t>
            </a:r>
            <a:r>
              <a:rPr lang="en-US" altLang="en-US" sz="2000" dirty="0" smtClean="0">
                <a:solidFill>
                  <a:srgbClr val="000000"/>
                </a:solidFill>
                <a:latin typeface="Comic Sans MS" panose="030F0702030302020204" pitchFamily="66" charset="0"/>
              </a:rPr>
              <a:t>Then, find the values of </a:t>
            </a:r>
            <a:r>
              <a:rPr lang="en-US" altLang="en-US" sz="2000" i="1" dirty="0" smtClean="0">
                <a:solidFill>
                  <a:srgbClr val="000000"/>
                </a:solidFill>
                <a:latin typeface="Comic Sans MS" panose="030F0702030302020204" pitchFamily="66" charset="0"/>
              </a:rPr>
              <a:t>V</a:t>
            </a:r>
            <a:r>
              <a:rPr lang="en-US" altLang="en-US" sz="2000" i="1" baseline="-25000" dirty="0" smtClean="0">
                <a:solidFill>
                  <a:srgbClr val="000000"/>
                </a:solidFill>
                <a:latin typeface="Comic Sans MS" panose="030F0702030302020204" pitchFamily="66" charset="0"/>
              </a:rPr>
              <a:t>CE</a:t>
            </a:r>
            <a:r>
              <a:rPr lang="en-US" altLang="en-US" sz="2000" dirty="0" smtClean="0">
                <a:solidFill>
                  <a:srgbClr val="000000"/>
                </a:solidFill>
                <a:latin typeface="Comic Sans MS" panose="030F0702030302020204" pitchFamily="66" charset="0"/>
              </a:rPr>
              <a:t> for </a:t>
            </a:r>
            <a:r>
              <a:rPr lang="en-US" altLang="en-US" sz="2000" i="1" dirty="0" smtClean="0">
                <a:solidFill>
                  <a:srgbClr val="000000"/>
                </a:solidFill>
                <a:latin typeface="Comic Sans MS" panose="030F0702030302020204" pitchFamily="66" charset="0"/>
              </a:rPr>
              <a:t>I</a:t>
            </a:r>
            <a:r>
              <a:rPr lang="en-US" altLang="en-US" sz="2000" i="1" baseline="-25000" dirty="0" smtClean="0">
                <a:solidFill>
                  <a:srgbClr val="000000"/>
                </a:solidFill>
                <a:latin typeface="Comic Sans MS" panose="030F0702030302020204" pitchFamily="66" charset="0"/>
              </a:rPr>
              <a:t>C</a:t>
            </a:r>
            <a:r>
              <a:rPr lang="en-US" altLang="en-US" sz="2000" dirty="0" smtClean="0">
                <a:solidFill>
                  <a:srgbClr val="000000"/>
                </a:solidFill>
                <a:latin typeface="Comic Sans MS" panose="030F0702030302020204" pitchFamily="66" charset="0"/>
              </a:rPr>
              <a:t> = 1, 2, 5 mA respectively.</a:t>
            </a:r>
            <a:endParaRPr lang="th-TH" altLang="en-US" sz="2000" dirty="0" smtClean="0">
              <a:solidFill>
                <a:srgbClr val="000000"/>
              </a:solidFill>
              <a:latin typeface="Comic Sans MS" panose="030F0702030302020204" pitchFamily="66" charset="0"/>
            </a:endParaRPr>
          </a:p>
        </p:txBody>
      </p:sp>
      <p:graphicFrame>
        <p:nvGraphicFramePr>
          <p:cNvPr id="8197" name="Object 6"/>
          <p:cNvGraphicFramePr>
            <a:graphicFrameLocks noChangeAspect="1"/>
          </p:cNvGraphicFramePr>
          <p:nvPr>
            <p:extLst>
              <p:ext uri="{D42A27DB-BD31-4B8C-83A1-F6EECF244321}">
                <p14:modId xmlns:p14="http://schemas.microsoft.com/office/powerpoint/2010/main" val="3085526254"/>
              </p:ext>
            </p:extLst>
          </p:nvPr>
        </p:nvGraphicFramePr>
        <p:xfrm>
          <a:off x="609600" y="2047415"/>
          <a:ext cx="7010400" cy="3859213"/>
        </p:xfrm>
        <a:graphic>
          <a:graphicData uri="http://schemas.openxmlformats.org/presentationml/2006/ole">
            <mc:AlternateContent xmlns:mc="http://schemas.openxmlformats.org/markup-compatibility/2006">
              <mc:Choice xmlns:v="urn:schemas-microsoft-com:vml" Requires="v">
                <p:oleObj spid="_x0000_s67944" name="Visio" r:id="rId3" imgW="3111398" imgH="1713586" progId="Visio.Drawing.6">
                  <p:embed/>
                </p:oleObj>
              </mc:Choice>
              <mc:Fallback>
                <p:oleObj name="Visio" r:id="rId3" imgW="3111398" imgH="1713586" progId="Visio.Drawing.6">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 y="2047415"/>
                        <a:ext cx="7010400" cy="3859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171" name="Group 27"/>
          <p:cNvGraphicFramePr>
            <a:graphicFrameLocks noGrp="1"/>
          </p:cNvGraphicFramePr>
          <p:nvPr>
            <p:extLst>
              <p:ext uri="{D42A27DB-BD31-4B8C-83A1-F6EECF244321}">
                <p14:modId xmlns:p14="http://schemas.microsoft.com/office/powerpoint/2010/main" val="2210619486"/>
              </p:ext>
            </p:extLst>
          </p:nvPr>
        </p:nvGraphicFramePr>
        <p:xfrm>
          <a:off x="5580112" y="2392318"/>
          <a:ext cx="2819400" cy="1584704"/>
        </p:xfrm>
        <a:graphic>
          <a:graphicData uri="http://schemas.openxmlformats.org/drawingml/2006/table">
            <a:tbl>
              <a:tblPr/>
              <a:tblGrid>
                <a:gridCol w="1409700">
                  <a:extLst>
                    <a:ext uri="{9D8B030D-6E8A-4147-A177-3AD203B41FA5}">
                      <a16:colId xmlns:a16="http://schemas.microsoft.com/office/drawing/2014/main" xmlns="" val="20000"/>
                    </a:ext>
                  </a:extLst>
                </a:gridCol>
                <a:gridCol w="1409700">
                  <a:extLst>
                    <a:ext uri="{9D8B030D-6E8A-4147-A177-3AD203B41FA5}">
                      <a16:colId xmlns:a16="http://schemas.microsoft.com/office/drawing/2014/main" xmlns="" val="20001"/>
                    </a:ext>
                  </a:extLst>
                </a:gridCol>
              </a:tblGrid>
              <a:tr h="39608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1" i="1" u="none" strike="noStrike" cap="none" normalizeH="0" baseline="0" dirty="0" smtClean="0">
                          <a:ln>
                            <a:noFill/>
                          </a:ln>
                          <a:solidFill>
                            <a:schemeClr val="tx1"/>
                          </a:solidFill>
                          <a:effectLst/>
                          <a:latin typeface="Verdana" pitchFamily="34" charset="0"/>
                          <a:cs typeface="Angsana New" pitchFamily="18" charset="-34"/>
                        </a:rPr>
                        <a:t>I</a:t>
                      </a:r>
                      <a:r>
                        <a:rPr kumimoji="0" lang="en-US" sz="2000" b="1" i="1" u="none" strike="noStrike" cap="none" normalizeH="0" baseline="-25000" dirty="0" smtClean="0">
                          <a:ln>
                            <a:noFill/>
                          </a:ln>
                          <a:solidFill>
                            <a:schemeClr val="tx1"/>
                          </a:solidFill>
                          <a:effectLst/>
                          <a:latin typeface="Verdana" pitchFamily="34" charset="0"/>
                          <a:cs typeface="Angsana New" pitchFamily="18" charset="-34"/>
                        </a:rPr>
                        <a:t>C</a:t>
                      </a:r>
                      <a:r>
                        <a:rPr kumimoji="0" lang="en-US" sz="2000" b="1" i="0" u="none" strike="noStrike" cap="none" normalizeH="0" baseline="0" dirty="0" smtClean="0">
                          <a:ln>
                            <a:noFill/>
                          </a:ln>
                          <a:solidFill>
                            <a:schemeClr val="tx1"/>
                          </a:solidFill>
                          <a:effectLst/>
                          <a:latin typeface="Verdana" pitchFamily="34" charset="0"/>
                          <a:cs typeface="Angsana New" pitchFamily="18" charset="-34"/>
                        </a:rPr>
                        <a:t> (mA)</a:t>
                      </a:r>
                      <a:endParaRPr kumimoji="0" lang="th-TH" sz="2000" b="1" i="0" u="none" strike="noStrike" cap="none" normalizeH="0" baseline="0" dirty="0" smtClean="0">
                        <a:ln>
                          <a:noFill/>
                        </a:ln>
                        <a:solidFill>
                          <a:schemeClr val="tx1"/>
                        </a:solidFill>
                        <a:effectLst/>
                        <a:latin typeface="Verdana" pitchFamily="34" charset="0"/>
                        <a:cs typeface="Angsana New" pitchFamily="18" charset="-34"/>
                      </a:endParaRPr>
                    </a:p>
                  </a:txBody>
                  <a:tcPr marT="45688" marB="4568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1">
                      <a:gsLst>
                        <a:gs pos="0">
                          <a:srgbClr val="FFFF00">
                            <a:gamma/>
                            <a:shade val="46275"/>
                            <a:invGamma/>
                          </a:srgbClr>
                        </a:gs>
                        <a:gs pos="50000">
                          <a:srgbClr val="FFFF00"/>
                        </a:gs>
                        <a:gs pos="100000">
                          <a:srgbClr val="FFFF00">
                            <a:gamma/>
                            <a:shade val="46275"/>
                            <a:invGamma/>
                          </a:srgbClr>
                        </a:gs>
                      </a:gsLst>
                      <a:lin ang="5400000" scaled="1"/>
                    </a:gra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1" i="1" u="none" strike="noStrike" cap="none" normalizeH="0" baseline="0" dirty="0" smtClean="0">
                          <a:ln>
                            <a:noFill/>
                          </a:ln>
                          <a:solidFill>
                            <a:schemeClr val="tx1"/>
                          </a:solidFill>
                          <a:effectLst/>
                          <a:latin typeface="Verdana" pitchFamily="34" charset="0"/>
                          <a:cs typeface="Angsana New" pitchFamily="18" charset="-34"/>
                        </a:rPr>
                        <a:t>V</a:t>
                      </a:r>
                      <a:r>
                        <a:rPr kumimoji="0" lang="en-US" sz="2000" b="1" i="1" u="none" strike="noStrike" cap="none" normalizeH="0" baseline="-25000" dirty="0" smtClean="0">
                          <a:ln>
                            <a:noFill/>
                          </a:ln>
                          <a:solidFill>
                            <a:schemeClr val="tx1"/>
                          </a:solidFill>
                          <a:effectLst/>
                          <a:latin typeface="Verdana" pitchFamily="34" charset="0"/>
                          <a:cs typeface="Angsana New" pitchFamily="18" charset="-34"/>
                        </a:rPr>
                        <a:t>CE</a:t>
                      </a:r>
                      <a:r>
                        <a:rPr kumimoji="0" lang="en-US" sz="2000" b="1" i="0" u="none" strike="noStrike" cap="none" normalizeH="0" baseline="0" dirty="0" smtClean="0">
                          <a:ln>
                            <a:noFill/>
                          </a:ln>
                          <a:solidFill>
                            <a:schemeClr val="tx1"/>
                          </a:solidFill>
                          <a:effectLst/>
                          <a:latin typeface="Verdana" pitchFamily="34" charset="0"/>
                          <a:cs typeface="Angsana New" pitchFamily="18" charset="-34"/>
                        </a:rPr>
                        <a:t> (V)</a:t>
                      </a:r>
                      <a:endParaRPr kumimoji="0" lang="th-TH" sz="2000" b="1" i="0" u="none" strike="noStrike" cap="none" normalizeH="0" baseline="0" dirty="0" smtClean="0">
                        <a:ln>
                          <a:noFill/>
                        </a:ln>
                        <a:solidFill>
                          <a:schemeClr val="tx1"/>
                        </a:solidFill>
                        <a:effectLst/>
                        <a:latin typeface="Verdana" pitchFamily="34" charset="0"/>
                        <a:cs typeface="Angsana New" pitchFamily="18" charset="-34"/>
                      </a:endParaRPr>
                    </a:p>
                  </a:txBody>
                  <a:tcPr marT="45688" marB="4568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1">
                      <a:gsLst>
                        <a:gs pos="0">
                          <a:srgbClr val="FFFF00">
                            <a:gamma/>
                            <a:shade val="46275"/>
                            <a:invGamma/>
                          </a:srgbClr>
                        </a:gs>
                        <a:gs pos="50000">
                          <a:srgbClr val="FFFF00"/>
                        </a:gs>
                        <a:gs pos="100000">
                          <a:srgbClr val="FFFF00">
                            <a:gamma/>
                            <a:shade val="46275"/>
                            <a:invGamma/>
                          </a:srgbClr>
                        </a:gs>
                      </a:gsLst>
                      <a:lin ang="5400000" scaled="1"/>
                    </a:gradFill>
                  </a:tcPr>
                </a:tc>
                <a:extLst>
                  <a:ext uri="{0D108BD9-81ED-4DB2-BD59-A6C34878D82A}">
                    <a16:rowId xmlns:a16="http://schemas.microsoft.com/office/drawing/2014/main" xmlns="" val="10000"/>
                  </a:ext>
                </a:extLst>
              </a:tr>
              <a:tr h="39608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Verdana" pitchFamily="34" charset="0"/>
                          <a:cs typeface="Angsana New" pitchFamily="18" charset="-34"/>
                        </a:rPr>
                        <a:t>1</a:t>
                      </a:r>
                      <a:endParaRPr kumimoji="0" lang="th-TH" sz="2000" b="0" i="0" u="none" strike="noStrike" cap="none" normalizeH="0" baseline="0" smtClean="0">
                        <a:ln>
                          <a:noFill/>
                        </a:ln>
                        <a:solidFill>
                          <a:schemeClr val="tx1"/>
                        </a:solidFill>
                        <a:effectLst/>
                        <a:latin typeface="Verdana" pitchFamily="34" charset="0"/>
                        <a:cs typeface="Angsana New" pitchFamily="18" charset="-34"/>
                      </a:endParaRPr>
                    </a:p>
                  </a:txBody>
                  <a:tcPr marT="45688" marB="4568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Verdana" pitchFamily="34" charset="0"/>
                          <a:cs typeface="Angsana New" pitchFamily="18" charset="-34"/>
                        </a:rPr>
                        <a:t>9</a:t>
                      </a:r>
                      <a:endParaRPr kumimoji="0" lang="th-TH" sz="2000" b="0" i="0" u="none" strike="noStrike" cap="none" normalizeH="0" baseline="0" smtClean="0">
                        <a:ln>
                          <a:noFill/>
                        </a:ln>
                        <a:solidFill>
                          <a:schemeClr val="tx1"/>
                        </a:solidFill>
                        <a:effectLst/>
                        <a:latin typeface="Verdana" pitchFamily="34" charset="0"/>
                        <a:cs typeface="Angsana New" pitchFamily="18" charset="-34"/>
                      </a:endParaRPr>
                    </a:p>
                  </a:txBody>
                  <a:tcPr marT="45688" marB="4568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1"/>
                  </a:ext>
                </a:extLst>
              </a:tr>
              <a:tr h="39608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Verdana" pitchFamily="34" charset="0"/>
                          <a:cs typeface="Angsana New" pitchFamily="18" charset="-34"/>
                        </a:rPr>
                        <a:t>2</a:t>
                      </a:r>
                      <a:endParaRPr kumimoji="0" lang="th-TH" sz="2000" b="0" i="0" u="none" strike="noStrike" cap="none" normalizeH="0" baseline="0" smtClean="0">
                        <a:ln>
                          <a:noFill/>
                        </a:ln>
                        <a:solidFill>
                          <a:schemeClr val="tx1"/>
                        </a:solidFill>
                        <a:effectLst/>
                        <a:latin typeface="Verdana" pitchFamily="34" charset="0"/>
                        <a:cs typeface="Angsana New" pitchFamily="18" charset="-34"/>
                      </a:endParaRPr>
                    </a:p>
                  </a:txBody>
                  <a:tcPr marT="45688" marB="4568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Verdana" pitchFamily="34" charset="0"/>
                          <a:cs typeface="Angsana New" pitchFamily="18" charset="-34"/>
                        </a:rPr>
                        <a:t>8</a:t>
                      </a:r>
                      <a:endParaRPr kumimoji="0" lang="th-TH" sz="2000" b="0" i="0" u="none" strike="noStrike" cap="none" normalizeH="0" baseline="0" smtClean="0">
                        <a:ln>
                          <a:noFill/>
                        </a:ln>
                        <a:solidFill>
                          <a:schemeClr val="tx1"/>
                        </a:solidFill>
                        <a:effectLst/>
                        <a:latin typeface="Verdana" pitchFamily="34" charset="0"/>
                        <a:cs typeface="Angsana New" pitchFamily="18" charset="-34"/>
                      </a:endParaRPr>
                    </a:p>
                  </a:txBody>
                  <a:tcPr marT="45688" marB="4568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2"/>
                  </a:ext>
                </a:extLst>
              </a:tr>
              <a:tr h="39608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Verdana" pitchFamily="34" charset="0"/>
                          <a:cs typeface="Angsana New" pitchFamily="18" charset="-34"/>
                        </a:rPr>
                        <a:t>5</a:t>
                      </a:r>
                      <a:endParaRPr kumimoji="0" lang="th-TH" sz="2000" b="0" i="0" u="none" strike="noStrike" cap="none" normalizeH="0" baseline="0" smtClean="0">
                        <a:ln>
                          <a:noFill/>
                        </a:ln>
                        <a:solidFill>
                          <a:schemeClr val="tx1"/>
                        </a:solidFill>
                        <a:effectLst/>
                        <a:latin typeface="Verdana" pitchFamily="34" charset="0"/>
                        <a:cs typeface="Angsana New" pitchFamily="18" charset="-34"/>
                      </a:endParaRPr>
                    </a:p>
                  </a:txBody>
                  <a:tcPr marT="45688" marB="4568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Verdana" pitchFamily="34" charset="0"/>
                          <a:cs typeface="Angsana New" pitchFamily="18" charset="-34"/>
                        </a:rPr>
                        <a:t>5</a:t>
                      </a:r>
                      <a:endParaRPr kumimoji="0" lang="th-TH" sz="2000" b="0" i="0" u="none" strike="noStrike" cap="none" normalizeH="0" baseline="0" smtClean="0">
                        <a:ln>
                          <a:noFill/>
                        </a:ln>
                        <a:solidFill>
                          <a:schemeClr val="tx1"/>
                        </a:solidFill>
                        <a:effectLst/>
                        <a:latin typeface="Verdana" pitchFamily="34" charset="0"/>
                        <a:cs typeface="Angsana New" pitchFamily="18" charset="-34"/>
                      </a:endParaRPr>
                    </a:p>
                  </a:txBody>
                  <a:tcPr marT="45688" marB="4568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3"/>
                  </a:ext>
                </a:extLst>
              </a:tr>
            </a:tbl>
          </a:graphicData>
        </a:graphic>
      </p:graphicFrame>
      <p:graphicFrame>
        <p:nvGraphicFramePr>
          <p:cNvPr id="8215" name="Object 28"/>
          <p:cNvGraphicFramePr>
            <a:graphicFrameLocks noChangeAspect="1"/>
          </p:cNvGraphicFramePr>
          <p:nvPr>
            <p:extLst>
              <p:ext uri="{D42A27DB-BD31-4B8C-83A1-F6EECF244321}">
                <p14:modId xmlns:p14="http://schemas.microsoft.com/office/powerpoint/2010/main" val="3164362413"/>
              </p:ext>
            </p:extLst>
          </p:nvPr>
        </p:nvGraphicFramePr>
        <p:xfrm>
          <a:off x="5808712" y="1763668"/>
          <a:ext cx="2286000" cy="501650"/>
        </p:xfrm>
        <a:graphic>
          <a:graphicData uri="http://schemas.openxmlformats.org/presentationml/2006/ole">
            <mc:AlternateContent xmlns:mc="http://schemas.openxmlformats.org/markup-compatibility/2006">
              <mc:Choice xmlns:v="urn:schemas-microsoft-com:vml" Requires="v">
                <p:oleObj spid="_x0000_s67945" name="Equation" r:id="rId5" imgW="1040948" imgH="228501" progId="Equation.DSMT4">
                  <p:embed/>
                </p:oleObj>
              </mc:Choice>
              <mc:Fallback>
                <p:oleObj name="Equation" r:id="rId5" imgW="1040948" imgH="228501"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08712" y="1763668"/>
                        <a:ext cx="2286000" cy="501650"/>
                      </a:xfrm>
                      <a:prstGeom prst="rect">
                        <a:avLst/>
                      </a:prstGeom>
                      <a:solidFill>
                        <a:srgbClr val="66FF66"/>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70668712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2"/>
          <p:cNvSpPr>
            <a:spLocks noGrp="1" noChangeArrowheads="1"/>
          </p:cNvSpPr>
          <p:nvPr>
            <p:ph type="title"/>
          </p:nvPr>
        </p:nvSpPr>
        <p:spPr>
          <a:xfrm>
            <a:off x="323528" y="294147"/>
            <a:ext cx="8229600" cy="411162"/>
          </a:xfrm>
        </p:spPr>
        <p:txBody>
          <a:bodyPr/>
          <a:lstStyle/>
          <a:p>
            <a:pPr marL="2462213" indent="-2462213" algn="l" eaLnBrk="1" hangingPunct="1"/>
            <a:r>
              <a:rPr lang="en-US" altLang="en-US" dirty="0" smtClean="0">
                <a:effectLst>
                  <a:outerShdw blurRad="38100" dist="38100" dir="2700000" algn="tl">
                    <a:srgbClr val="000000">
                      <a:alpha val="43137"/>
                    </a:srgbClr>
                  </a:outerShdw>
                </a:effectLst>
              </a:rPr>
              <a:t>Optimum Q-point with amplifier operation.</a:t>
            </a:r>
            <a:endParaRPr lang="th-TH" altLang="en-US" dirty="0" smtClean="0">
              <a:effectLst>
                <a:outerShdw blurRad="38100" dist="38100" dir="2700000" algn="tl">
                  <a:srgbClr val="000000">
                    <a:alpha val="43137"/>
                  </a:srgbClr>
                </a:outerShdw>
              </a:effectLst>
            </a:endParaRPr>
          </a:p>
        </p:txBody>
      </p:sp>
      <p:graphicFrame>
        <p:nvGraphicFramePr>
          <p:cNvPr id="9220" name="Object 25"/>
          <p:cNvGraphicFramePr>
            <a:graphicFrameLocks noChangeAspect="1"/>
          </p:cNvGraphicFramePr>
          <p:nvPr>
            <p:extLst>
              <p:ext uri="{D42A27DB-BD31-4B8C-83A1-F6EECF244321}">
                <p14:modId xmlns:p14="http://schemas.microsoft.com/office/powerpoint/2010/main" val="3462822348"/>
              </p:ext>
            </p:extLst>
          </p:nvPr>
        </p:nvGraphicFramePr>
        <p:xfrm>
          <a:off x="3295328" y="908720"/>
          <a:ext cx="1143000" cy="490538"/>
        </p:xfrm>
        <a:graphic>
          <a:graphicData uri="http://schemas.openxmlformats.org/presentationml/2006/ole">
            <mc:AlternateContent xmlns:mc="http://schemas.openxmlformats.org/markup-compatibility/2006">
              <mc:Choice xmlns:v="urn:schemas-microsoft-com:vml" Requires="v">
                <p:oleObj spid="_x0000_s69144" name="Equation" r:id="rId3" imgW="533169" imgH="228501" progId="Equation.DSMT4">
                  <p:embed/>
                </p:oleObj>
              </mc:Choice>
              <mc:Fallback>
                <p:oleObj name="Equation" r:id="rId3" imgW="533169" imgH="228501"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95328" y="908720"/>
                        <a:ext cx="1143000" cy="490538"/>
                      </a:xfrm>
                      <a:prstGeom prst="rect">
                        <a:avLst/>
                      </a:prstGeom>
                      <a:solidFill>
                        <a:srgbClr val="66FF66"/>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221" name="Object 27"/>
          <p:cNvGraphicFramePr>
            <a:graphicFrameLocks noChangeAspect="1"/>
          </p:cNvGraphicFramePr>
          <p:nvPr>
            <p:extLst>
              <p:ext uri="{D42A27DB-BD31-4B8C-83A1-F6EECF244321}">
                <p14:modId xmlns:p14="http://schemas.microsoft.com/office/powerpoint/2010/main" val="1897841710"/>
              </p:ext>
            </p:extLst>
          </p:nvPr>
        </p:nvGraphicFramePr>
        <p:xfrm>
          <a:off x="4499992" y="915070"/>
          <a:ext cx="2209800" cy="484188"/>
        </p:xfrm>
        <a:graphic>
          <a:graphicData uri="http://schemas.openxmlformats.org/presentationml/2006/ole">
            <mc:AlternateContent xmlns:mc="http://schemas.openxmlformats.org/markup-compatibility/2006">
              <mc:Choice xmlns:v="urn:schemas-microsoft-com:vml" Requires="v">
                <p:oleObj spid="_x0000_s69145" name="Equation" r:id="rId5" imgW="1040948" imgH="228501" progId="Equation.DSMT4">
                  <p:embed/>
                </p:oleObj>
              </mc:Choice>
              <mc:Fallback>
                <p:oleObj name="Equation" r:id="rId5" imgW="1040948" imgH="228501"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99992" y="915070"/>
                        <a:ext cx="2209800" cy="484188"/>
                      </a:xfrm>
                      <a:prstGeom prst="rect">
                        <a:avLst/>
                      </a:prstGeom>
                      <a:solidFill>
                        <a:srgbClr val="66FF66"/>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222" name="Object 28"/>
          <p:cNvGraphicFramePr>
            <a:graphicFrameLocks noChangeAspect="1"/>
          </p:cNvGraphicFramePr>
          <p:nvPr>
            <p:extLst>
              <p:ext uri="{D42A27DB-BD31-4B8C-83A1-F6EECF244321}">
                <p14:modId xmlns:p14="http://schemas.microsoft.com/office/powerpoint/2010/main" val="1024290092"/>
              </p:ext>
            </p:extLst>
          </p:nvPr>
        </p:nvGraphicFramePr>
        <p:xfrm>
          <a:off x="914400" y="1064989"/>
          <a:ext cx="7924800" cy="5106988"/>
        </p:xfrm>
        <a:graphic>
          <a:graphicData uri="http://schemas.openxmlformats.org/presentationml/2006/ole">
            <mc:AlternateContent xmlns:mc="http://schemas.openxmlformats.org/markup-compatibility/2006">
              <mc:Choice xmlns:v="urn:schemas-microsoft-com:vml" Requires="v">
                <p:oleObj spid="_x0000_s69146" name="Visio" r:id="rId7" imgW="2884322" imgH="1858670" progId="Visio.Drawing.6">
                  <p:embed/>
                </p:oleObj>
              </mc:Choice>
              <mc:Fallback>
                <p:oleObj name="Visio" r:id="rId7" imgW="2884322" imgH="1858670" progId="Visio.Drawing.6">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14400" y="1064989"/>
                        <a:ext cx="7924800" cy="5106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329960935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2"/>
          <p:cNvSpPr>
            <a:spLocks noGrp="1" noChangeArrowheads="1"/>
          </p:cNvSpPr>
          <p:nvPr>
            <p:ph type="title"/>
          </p:nvPr>
        </p:nvSpPr>
        <p:spPr>
          <a:xfrm>
            <a:off x="323528" y="294147"/>
            <a:ext cx="8229600" cy="411162"/>
          </a:xfrm>
        </p:spPr>
        <p:txBody>
          <a:bodyPr/>
          <a:lstStyle/>
          <a:p>
            <a:pPr marL="2462213" indent="-2462213" algn="l" eaLnBrk="1" hangingPunct="1"/>
            <a:r>
              <a:rPr lang="en-US" altLang="en-US" dirty="0" smtClean="0">
                <a:effectLst>
                  <a:outerShdw blurRad="38100" dist="38100" dir="2700000" algn="tl">
                    <a:srgbClr val="000000">
                      <a:alpha val="43137"/>
                    </a:srgbClr>
                  </a:outerShdw>
                </a:effectLst>
              </a:rPr>
              <a:t>Q-point </a:t>
            </a:r>
            <a:r>
              <a:rPr lang="tr-TR" altLang="en-US" dirty="0" smtClean="0">
                <a:effectLst>
                  <a:outerShdw blurRad="38100" dist="38100" dir="2700000" algn="tl">
                    <a:srgbClr val="000000">
                      <a:alpha val="43137"/>
                    </a:srgbClr>
                  </a:outerShdw>
                </a:effectLst>
              </a:rPr>
              <a:t>is not at optimum </a:t>
            </a:r>
            <a:r>
              <a:rPr lang="tr-TR" altLang="en-US" dirty="0" err="1" smtClean="0">
                <a:effectLst>
                  <a:outerShdw blurRad="38100" dist="38100" dir="2700000" algn="tl">
                    <a:srgbClr val="000000">
                      <a:alpha val="43137"/>
                    </a:srgbClr>
                  </a:outerShdw>
                </a:effectLst>
              </a:rPr>
              <a:t>location</a:t>
            </a:r>
            <a:endParaRPr lang="th-TH" altLang="en-US" dirty="0" smtClean="0">
              <a:effectLst>
                <a:outerShdw blurRad="38100" dist="38100" dir="2700000" algn="tl">
                  <a:srgbClr val="000000">
                    <a:alpha val="43137"/>
                  </a:srgbClr>
                </a:outerShdw>
              </a:effectLst>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95736" y="2132856"/>
            <a:ext cx="4199015" cy="3502496"/>
          </a:xfrm>
          <a:prstGeom prst="rect">
            <a:avLst/>
          </a:prstGeom>
        </p:spPr>
      </p:pic>
      <p:sp>
        <p:nvSpPr>
          <p:cNvPr id="7" name="Rectangle 2"/>
          <p:cNvSpPr txBox="1">
            <a:spLocks noChangeArrowheads="1"/>
          </p:cNvSpPr>
          <p:nvPr/>
        </p:nvSpPr>
        <p:spPr bwMode="auto">
          <a:xfrm>
            <a:off x="1331640" y="1927275"/>
            <a:ext cx="1296144" cy="411162"/>
          </a:xfrm>
          <a:prstGeom prst="wedgeRoundRectCallout">
            <a:avLst>
              <a:gd name="adj1" fmla="val 30490"/>
              <a:gd name="adj2" fmla="val 169064"/>
              <a:gd name="adj3" fmla="val 16667"/>
            </a:avLst>
          </a:prstGeom>
          <a:solidFill>
            <a:schemeClr val="bg1"/>
          </a:solidFill>
          <a:ln w="28575">
            <a:solidFill>
              <a:schemeClr val="tx1"/>
            </a:solidFill>
            <a:prstDash val="dash"/>
          </a:ln>
          <a:effectLs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2800">
                <a:solidFill>
                  <a:schemeClr val="tx2"/>
                </a:solidFill>
                <a:latin typeface="Comic Sans MS" panose="030F0702030302020204" pitchFamily="66" charset="0"/>
                <a:ea typeface="+mj-ea"/>
                <a:cs typeface="+mj-cs"/>
              </a:defRPr>
            </a:lvl1pPr>
            <a:lvl2pPr algn="ctr" rtl="0" eaLnBrk="0" fontAlgn="base" hangingPunct="0">
              <a:spcBef>
                <a:spcPct val="0"/>
              </a:spcBef>
              <a:spcAft>
                <a:spcPct val="0"/>
              </a:spcAft>
              <a:defRPr sz="4400">
                <a:solidFill>
                  <a:schemeClr val="tx2"/>
                </a:solidFill>
                <a:latin typeface="Verdana" pitchFamily="34" charset="0"/>
                <a:cs typeface="Angsana New" pitchFamily="18" charset="-34"/>
              </a:defRPr>
            </a:lvl2pPr>
            <a:lvl3pPr algn="ctr" rtl="0" eaLnBrk="0" fontAlgn="base" hangingPunct="0">
              <a:spcBef>
                <a:spcPct val="0"/>
              </a:spcBef>
              <a:spcAft>
                <a:spcPct val="0"/>
              </a:spcAft>
              <a:defRPr sz="4400">
                <a:solidFill>
                  <a:schemeClr val="tx2"/>
                </a:solidFill>
                <a:latin typeface="Verdana" pitchFamily="34" charset="0"/>
                <a:cs typeface="Angsana New" pitchFamily="18" charset="-34"/>
              </a:defRPr>
            </a:lvl3pPr>
            <a:lvl4pPr algn="ctr" rtl="0" eaLnBrk="0" fontAlgn="base" hangingPunct="0">
              <a:spcBef>
                <a:spcPct val="0"/>
              </a:spcBef>
              <a:spcAft>
                <a:spcPct val="0"/>
              </a:spcAft>
              <a:defRPr sz="4400">
                <a:solidFill>
                  <a:schemeClr val="tx2"/>
                </a:solidFill>
                <a:latin typeface="Verdana" pitchFamily="34" charset="0"/>
                <a:cs typeface="Angsana New" pitchFamily="18" charset="-34"/>
              </a:defRPr>
            </a:lvl4pPr>
            <a:lvl5pPr algn="ctr" rtl="0" eaLnBrk="0" fontAlgn="base" hangingPunct="0">
              <a:spcBef>
                <a:spcPct val="0"/>
              </a:spcBef>
              <a:spcAft>
                <a:spcPct val="0"/>
              </a:spcAft>
              <a:defRPr sz="4400">
                <a:solidFill>
                  <a:schemeClr val="tx2"/>
                </a:solidFill>
                <a:latin typeface="Verdana" pitchFamily="34" charset="0"/>
                <a:cs typeface="Angsana New" pitchFamily="18" charset="-34"/>
              </a:defRPr>
            </a:lvl5pPr>
            <a:lvl6pPr marL="457200" algn="ctr" rtl="0" fontAlgn="base">
              <a:spcBef>
                <a:spcPct val="0"/>
              </a:spcBef>
              <a:spcAft>
                <a:spcPct val="0"/>
              </a:spcAft>
              <a:defRPr sz="4400">
                <a:solidFill>
                  <a:schemeClr val="tx2"/>
                </a:solidFill>
                <a:latin typeface="Verdana" pitchFamily="34" charset="0"/>
                <a:cs typeface="Angsana New" pitchFamily="18" charset="-34"/>
              </a:defRPr>
            </a:lvl6pPr>
            <a:lvl7pPr marL="914400" algn="ctr" rtl="0" fontAlgn="base">
              <a:spcBef>
                <a:spcPct val="0"/>
              </a:spcBef>
              <a:spcAft>
                <a:spcPct val="0"/>
              </a:spcAft>
              <a:defRPr sz="4400">
                <a:solidFill>
                  <a:schemeClr val="tx2"/>
                </a:solidFill>
                <a:latin typeface="Verdana" pitchFamily="34" charset="0"/>
                <a:cs typeface="Angsana New" pitchFamily="18" charset="-34"/>
              </a:defRPr>
            </a:lvl7pPr>
            <a:lvl8pPr marL="1371600" algn="ctr" rtl="0" fontAlgn="base">
              <a:spcBef>
                <a:spcPct val="0"/>
              </a:spcBef>
              <a:spcAft>
                <a:spcPct val="0"/>
              </a:spcAft>
              <a:defRPr sz="4400">
                <a:solidFill>
                  <a:schemeClr val="tx2"/>
                </a:solidFill>
                <a:latin typeface="Verdana" pitchFamily="34" charset="0"/>
                <a:cs typeface="Angsana New" pitchFamily="18" charset="-34"/>
              </a:defRPr>
            </a:lvl8pPr>
            <a:lvl9pPr marL="1828800" algn="ctr" rtl="0" fontAlgn="base">
              <a:spcBef>
                <a:spcPct val="0"/>
              </a:spcBef>
              <a:spcAft>
                <a:spcPct val="0"/>
              </a:spcAft>
              <a:defRPr sz="4400">
                <a:solidFill>
                  <a:schemeClr val="tx2"/>
                </a:solidFill>
                <a:latin typeface="Verdana" pitchFamily="34" charset="0"/>
                <a:cs typeface="Angsana New" pitchFamily="18" charset="-34"/>
              </a:defRPr>
            </a:lvl9pPr>
          </a:lstStyle>
          <a:p>
            <a:pPr marL="2462213" indent="-2462213" algn="l" eaLnBrk="1" hangingPunct="1"/>
            <a:r>
              <a:rPr lang="tr-TR" altLang="en-US" sz="2000" kern="0" dirty="0" err="1" smtClean="0"/>
              <a:t>Clipping</a:t>
            </a:r>
            <a:endParaRPr lang="th-TH" altLang="en-US" sz="2000" kern="0" dirty="0" smtClean="0"/>
          </a:p>
        </p:txBody>
      </p:sp>
      <p:sp>
        <p:nvSpPr>
          <p:cNvPr id="8" name="Rectangle 2"/>
          <p:cNvSpPr txBox="1">
            <a:spLocks noChangeArrowheads="1"/>
          </p:cNvSpPr>
          <p:nvPr/>
        </p:nvSpPr>
        <p:spPr bwMode="auto">
          <a:xfrm>
            <a:off x="1177380" y="5411837"/>
            <a:ext cx="1258466" cy="411162"/>
          </a:xfrm>
          <a:prstGeom prst="wedgeRoundRectCallout">
            <a:avLst>
              <a:gd name="adj1" fmla="val 106152"/>
              <a:gd name="adj2" fmla="val -78813"/>
              <a:gd name="adj3" fmla="val 16667"/>
            </a:avLst>
          </a:prstGeom>
          <a:solidFill>
            <a:schemeClr val="bg1"/>
          </a:solidFill>
          <a:ln w="28575">
            <a:solidFill>
              <a:schemeClr val="tx1"/>
            </a:solidFill>
            <a:prstDash val="dash"/>
          </a:ln>
          <a:effectLst/>
          <a:extLst/>
        </p:spPr>
        <p:txBody>
          <a:bodyPr vert="horz" wrap="square" lIns="91440" tIns="45720" rIns="91440" bIns="45720" numCol="1" anchor="ctr" anchorCtr="0" compatLnSpc="1">
            <a:prstTxWarp prst="textNoShape">
              <a:avLst/>
            </a:prstTxWarp>
          </a:bodyPr>
          <a:lstStyle>
            <a:defPPr>
              <a:defRPr lang="tr-TR"/>
            </a:defPPr>
            <a:lvl1pPr marL="2462213" indent="-2462213" eaLnBrk="1" hangingPunct="1">
              <a:defRPr sz="2000" kern="0">
                <a:solidFill>
                  <a:schemeClr val="tx2"/>
                </a:solidFill>
                <a:latin typeface="Comic Sans MS" panose="030F0702030302020204" pitchFamily="66" charset="0"/>
                <a:ea typeface="+mj-ea"/>
                <a:cs typeface="+mj-cs"/>
              </a:defRPr>
            </a:lvl1pPr>
            <a:lvl2pPr algn="ctr" eaLnBrk="0" hangingPunct="0">
              <a:defRPr sz="4400">
                <a:solidFill>
                  <a:schemeClr val="tx2"/>
                </a:solidFill>
                <a:latin typeface="Verdana" pitchFamily="34" charset="0"/>
                <a:cs typeface="Angsana New" pitchFamily="18" charset="-34"/>
              </a:defRPr>
            </a:lvl2pPr>
            <a:lvl3pPr algn="ctr" eaLnBrk="0" hangingPunct="0">
              <a:defRPr sz="4400">
                <a:solidFill>
                  <a:schemeClr val="tx2"/>
                </a:solidFill>
                <a:latin typeface="Verdana" pitchFamily="34" charset="0"/>
                <a:cs typeface="Angsana New" pitchFamily="18" charset="-34"/>
              </a:defRPr>
            </a:lvl3pPr>
            <a:lvl4pPr algn="ctr" eaLnBrk="0" hangingPunct="0">
              <a:defRPr sz="4400">
                <a:solidFill>
                  <a:schemeClr val="tx2"/>
                </a:solidFill>
                <a:latin typeface="Verdana" pitchFamily="34" charset="0"/>
                <a:cs typeface="Angsana New" pitchFamily="18" charset="-34"/>
              </a:defRPr>
            </a:lvl4pPr>
            <a:lvl5pPr algn="ctr" eaLnBrk="0" hangingPunct="0">
              <a:defRPr sz="4400">
                <a:solidFill>
                  <a:schemeClr val="tx2"/>
                </a:solidFill>
                <a:latin typeface="Verdana" pitchFamily="34" charset="0"/>
                <a:cs typeface="Angsana New" pitchFamily="18" charset="-34"/>
              </a:defRPr>
            </a:lvl5pPr>
            <a:lvl6pPr marL="457200" algn="ctr" fontAlgn="base">
              <a:spcBef>
                <a:spcPct val="0"/>
              </a:spcBef>
              <a:spcAft>
                <a:spcPct val="0"/>
              </a:spcAft>
              <a:defRPr sz="4400">
                <a:solidFill>
                  <a:schemeClr val="tx2"/>
                </a:solidFill>
                <a:latin typeface="Verdana" pitchFamily="34" charset="0"/>
                <a:cs typeface="Angsana New" pitchFamily="18" charset="-34"/>
              </a:defRPr>
            </a:lvl6pPr>
            <a:lvl7pPr marL="914400" algn="ctr" fontAlgn="base">
              <a:spcBef>
                <a:spcPct val="0"/>
              </a:spcBef>
              <a:spcAft>
                <a:spcPct val="0"/>
              </a:spcAft>
              <a:defRPr sz="4400">
                <a:solidFill>
                  <a:schemeClr val="tx2"/>
                </a:solidFill>
                <a:latin typeface="Verdana" pitchFamily="34" charset="0"/>
                <a:cs typeface="Angsana New" pitchFamily="18" charset="-34"/>
              </a:defRPr>
            </a:lvl7pPr>
            <a:lvl8pPr marL="1371600" algn="ctr" fontAlgn="base">
              <a:spcBef>
                <a:spcPct val="0"/>
              </a:spcBef>
              <a:spcAft>
                <a:spcPct val="0"/>
              </a:spcAft>
              <a:defRPr sz="4400">
                <a:solidFill>
                  <a:schemeClr val="tx2"/>
                </a:solidFill>
                <a:latin typeface="Verdana" pitchFamily="34" charset="0"/>
                <a:cs typeface="Angsana New" pitchFamily="18" charset="-34"/>
              </a:defRPr>
            </a:lvl8pPr>
            <a:lvl9pPr marL="1828800" algn="ctr" fontAlgn="base">
              <a:spcBef>
                <a:spcPct val="0"/>
              </a:spcBef>
              <a:spcAft>
                <a:spcPct val="0"/>
              </a:spcAft>
              <a:defRPr sz="4400">
                <a:solidFill>
                  <a:schemeClr val="tx2"/>
                </a:solidFill>
                <a:latin typeface="Verdana" pitchFamily="34" charset="0"/>
                <a:cs typeface="Angsana New" pitchFamily="18" charset="-34"/>
              </a:defRPr>
            </a:lvl9pPr>
          </a:lstStyle>
          <a:p>
            <a:r>
              <a:rPr lang="tr-TR" altLang="en-US" dirty="0" err="1" smtClean="0"/>
              <a:t>Clipping</a:t>
            </a:r>
            <a:endParaRPr lang="th-TH" altLang="en-US" dirty="0"/>
          </a:p>
        </p:txBody>
      </p:sp>
      <p:sp>
        <p:nvSpPr>
          <p:cNvPr id="6" name="Rectangle 2"/>
          <p:cNvSpPr txBox="1">
            <a:spLocks noChangeArrowheads="1"/>
          </p:cNvSpPr>
          <p:nvPr/>
        </p:nvSpPr>
        <p:spPr bwMode="auto">
          <a:xfrm>
            <a:off x="5220072" y="910890"/>
            <a:ext cx="3744416" cy="1119176"/>
          </a:xfrm>
          <a:prstGeom prst="wedgeRoundRectCallout">
            <a:avLst>
              <a:gd name="adj1" fmla="val -60427"/>
              <a:gd name="adj2" fmla="val 128014"/>
              <a:gd name="adj3" fmla="val 16667"/>
            </a:avLst>
          </a:prstGeom>
          <a:solidFill>
            <a:schemeClr val="bg1"/>
          </a:solidFill>
          <a:ln w="28575">
            <a:solidFill>
              <a:schemeClr val="tx1"/>
            </a:solidFill>
            <a:prstDash val="dash"/>
          </a:ln>
          <a:effectLs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2800">
                <a:solidFill>
                  <a:schemeClr val="tx2"/>
                </a:solidFill>
                <a:latin typeface="Comic Sans MS" panose="030F0702030302020204" pitchFamily="66" charset="0"/>
                <a:ea typeface="+mj-ea"/>
                <a:cs typeface="+mj-cs"/>
              </a:defRPr>
            </a:lvl1pPr>
            <a:lvl2pPr algn="ctr" rtl="0" eaLnBrk="0" fontAlgn="base" hangingPunct="0">
              <a:spcBef>
                <a:spcPct val="0"/>
              </a:spcBef>
              <a:spcAft>
                <a:spcPct val="0"/>
              </a:spcAft>
              <a:defRPr sz="4400">
                <a:solidFill>
                  <a:schemeClr val="tx2"/>
                </a:solidFill>
                <a:latin typeface="Verdana" pitchFamily="34" charset="0"/>
                <a:cs typeface="Angsana New" pitchFamily="18" charset="-34"/>
              </a:defRPr>
            </a:lvl2pPr>
            <a:lvl3pPr algn="ctr" rtl="0" eaLnBrk="0" fontAlgn="base" hangingPunct="0">
              <a:spcBef>
                <a:spcPct val="0"/>
              </a:spcBef>
              <a:spcAft>
                <a:spcPct val="0"/>
              </a:spcAft>
              <a:defRPr sz="4400">
                <a:solidFill>
                  <a:schemeClr val="tx2"/>
                </a:solidFill>
                <a:latin typeface="Verdana" pitchFamily="34" charset="0"/>
                <a:cs typeface="Angsana New" pitchFamily="18" charset="-34"/>
              </a:defRPr>
            </a:lvl3pPr>
            <a:lvl4pPr algn="ctr" rtl="0" eaLnBrk="0" fontAlgn="base" hangingPunct="0">
              <a:spcBef>
                <a:spcPct val="0"/>
              </a:spcBef>
              <a:spcAft>
                <a:spcPct val="0"/>
              </a:spcAft>
              <a:defRPr sz="4400">
                <a:solidFill>
                  <a:schemeClr val="tx2"/>
                </a:solidFill>
                <a:latin typeface="Verdana" pitchFamily="34" charset="0"/>
                <a:cs typeface="Angsana New" pitchFamily="18" charset="-34"/>
              </a:defRPr>
            </a:lvl4pPr>
            <a:lvl5pPr algn="ctr" rtl="0" eaLnBrk="0" fontAlgn="base" hangingPunct="0">
              <a:spcBef>
                <a:spcPct val="0"/>
              </a:spcBef>
              <a:spcAft>
                <a:spcPct val="0"/>
              </a:spcAft>
              <a:defRPr sz="4400">
                <a:solidFill>
                  <a:schemeClr val="tx2"/>
                </a:solidFill>
                <a:latin typeface="Verdana" pitchFamily="34" charset="0"/>
                <a:cs typeface="Angsana New" pitchFamily="18" charset="-34"/>
              </a:defRPr>
            </a:lvl5pPr>
            <a:lvl6pPr marL="457200" algn="ctr" rtl="0" fontAlgn="base">
              <a:spcBef>
                <a:spcPct val="0"/>
              </a:spcBef>
              <a:spcAft>
                <a:spcPct val="0"/>
              </a:spcAft>
              <a:defRPr sz="4400">
                <a:solidFill>
                  <a:schemeClr val="tx2"/>
                </a:solidFill>
                <a:latin typeface="Verdana" pitchFamily="34" charset="0"/>
                <a:cs typeface="Angsana New" pitchFamily="18" charset="-34"/>
              </a:defRPr>
            </a:lvl6pPr>
            <a:lvl7pPr marL="914400" algn="ctr" rtl="0" fontAlgn="base">
              <a:spcBef>
                <a:spcPct val="0"/>
              </a:spcBef>
              <a:spcAft>
                <a:spcPct val="0"/>
              </a:spcAft>
              <a:defRPr sz="4400">
                <a:solidFill>
                  <a:schemeClr val="tx2"/>
                </a:solidFill>
                <a:latin typeface="Verdana" pitchFamily="34" charset="0"/>
                <a:cs typeface="Angsana New" pitchFamily="18" charset="-34"/>
              </a:defRPr>
            </a:lvl7pPr>
            <a:lvl8pPr marL="1371600" algn="ctr" rtl="0" fontAlgn="base">
              <a:spcBef>
                <a:spcPct val="0"/>
              </a:spcBef>
              <a:spcAft>
                <a:spcPct val="0"/>
              </a:spcAft>
              <a:defRPr sz="4400">
                <a:solidFill>
                  <a:schemeClr val="tx2"/>
                </a:solidFill>
                <a:latin typeface="Verdana" pitchFamily="34" charset="0"/>
                <a:cs typeface="Angsana New" pitchFamily="18" charset="-34"/>
              </a:defRPr>
            </a:lvl8pPr>
            <a:lvl9pPr marL="1828800" algn="ctr" rtl="0" fontAlgn="base">
              <a:spcBef>
                <a:spcPct val="0"/>
              </a:spcBef>
              <a:spcAft>
                <a:spcPct val="0"/>
              </a:spcAft>
              <a:defRPr sz="4400">
                <a:solidFill>
                  <a:schemeClr val="tx2"/>
                </a:solidFill>
                <a:latin typeface="Verdana" pitchFamily="34" charset="0"/>
                <a:cs typeface="Angsana New" pitchFamily="18" charset="-34"/>
              </a:defRPr>
            </a:lvl9pPr>
          </a:lstStyle>
          <a:p>
            <a:pPr indent="-2462213" algn="l" eaLnBrk="1" hangingPunct="1"/>
            <a:r>
              <a:rPr lang="tr-TR" altLang="en-US" sz="2000" kern="0" dirty="0" err="1" smtClean="0"/>
              <a:t>Amplitude</a:t>
            </a:r>
            <a:r>
              <a:rPr lang="tr-TR" altLang="en-US" sz="2000" kern="0" dirty="0" smtClean="0"/>
              <a:t> of </a:t>
            </a:r>
            <a:r>
              <a:rPr lang="tr-TR" altLang="en-US" sz="2000" kern="0" dirty="0" err="1" smtClean="0"/>
              <a:t>input</a:t>
            </a:r>
            <a:r>
              <a:rPr lang="tr-TR" altLang="en-US" sz="2000" kern="0" dirty="0" smtClean="0"/>
              <a:t> </a:t>
            </a:r>
            <a:r>
              <a:rPr lang="tr-TR" altLang="en-US" sz="2000" kern="0" dirty="0" err="1" smtClean="0"/>
              <a:t>signal</a:t>
            </a:r>
            <a:r>
              <a:rPr lang="tr-TR" altLang="en-US" sz="2000" kern="0" dirty="0" smtClean="0"/>
              <a:t> can not be </a:t>
            </a:r>
            <a:r>
              <a:rPr lang="en-US" sz="2000" b="1" dirty="0" smtClean="0"/>
              <a:t>too </a:t>
            </a:r>
            <a:r>
              <a:rPr lang="en-US" sz="2000" b="1" dirty="0"/>
              <a:t>great</a:t>
            </a:r>
            <a:endParaRPr lang="th-TH" altLang="en-US" sz="2000" kern="0" dirty="0" smtClean="0"/>
          </a:p>
        </p:txBody>
      </p:sp>
    </p:spTree>
    <p:extLst>
      <p:ext uri="{BB962C8B-B14F-4D97-AF65-F5344CB8AC3E}">
        <p14:creationId xmlns:p14="http://schemas.microsoft.com/office/powerpoint/2010/main" val="341326193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2"/>
          <p:cNvSpPr>
            <a:spLocks noGrp="1" noChangeArrowheads="1"/>
          </p:cNvSpPr>
          <p:nvPr>
            <p:ph type="title"/>
          </p:nvPr>
        </p:nvSpPr>
        <p:spPr>
          <a:xfrm>
            <a:off x="457200" y="274637"/>
            <a:ext cx="8229600" cy="586433"/>
          </a:xfrm>
        </p:spPr>
        <p:txBody>
          <a:bodyPr/>
          <a:lstStyle/>
          <a:p>
            <a:pPr algn="l" eaLnBrk="1" hangingPunct="1"/>
            <a:r>
              <a:rPr lang="tr-TR" altLang="en-US" dirty="0" smtClean="0">
                <a:effectLst>
                  <a:outerShdw blurRad="38100" dist="38100" dir="2700000" algn="tl">
                    <a:srgbClr val="000000">
                      <a:alpha val="43137"/>
                    </a:srgbClr>
                  </a:outerShdw>
                </a:effectLst>
              </a:rPr>
              <a:t>BIAS CIRCUITS</a:t>
            </a:r>
            <a:endParaRPr lang="th-TH" altLang="en-US" dirty="0" smtClean="0">
              <a:effectLst>
                <a:outerShdw blurRad="38100" dist="38100" dir="2700000" algn="tl">
                  <a:srgbClr val="000000">
                    <a:alpha val="43137"/>
                  </a:srgbClr>
                </a:outerShdw>
              </a:effectLst>
            </a:endParaRPr>
          </a:p>
        </p:txBody>
      </p:sp>
      <p:graphicFrame>
        <p:nvGraphicFramePr>
          <p:cNvPr id="10244" name="Object 7"/>
          <p:cNvGraphicFramePr>
            <a:graphicFrameLocks noChangeAspect="1"/>
          </p:cNvGraphicFramePr>
          <p:nvPr>
            <p:extLst>
              <p:ext uri="{D42A27DB-BD31-4B8C-83A1-F6EECF244321}">
                <p14:modId xmlns:p14="http://schemas.microsoft.com/office/powerpoint/2010/main" val="447437687"/>
              </p:ext>
            </p:extLst>
          </p:nvPr>
        </p:nvGraphicFramePr>
        <p:xfrm>
          <a:off x="6049888" y="2274540"/>
          <a:ext cx="1905000" cy="898525"/>
        </p:xfrm>
        <a:graphic>
          <a:graphicData uri="http://schemas.openxmlformats.org/presentationml/2006/ole">
            <mc:AlternateContent xmlns:mc="http://schemas.openxmlformats.org/markup-compatibility/2006">
              <mc:Choice xmlns:v="urn:schemas-microsoft-com:vml" Requires="v">
                <p:oleObj spid="_x0000_s70350" name="Equation" r:id="rId3" imgW="914400" imgH="431800" progId="Equation.DSMT4">
                  <p:embed/>
                </p:oleObj>
              </mc:Choice>
              <mc:Fallback>
                <p:oleObj name="Equation" r:id="rId3" imgW="914400" imgH="4318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49888" y="2274540"/>
                        <a:ext cx="1905000" cy="898525"/>
                      </a:xfrm>
                      <a:prstGeom prst="rect">
                        <a:avLst/>
                      </a:prstGeom>
                      <a:solidFill>
                        <a:srgbClr val="66FF66"/>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245" name="Object 8"/>
          <p:cNvGraphicFramePr>
            <a:graphicFrameLocks noChangeAspect="1"/>
          </p:cNvGraphicFramePr>
          <p:nvPr>
            <p:extLst>
              <p:ext uri="{D42A27DB-BD31-4B8C-83A1-F6EECF244321}">
                <p14:modId xmlns:p14="http://schemas.microsoft.com/office/powerpoint/2010/main" val="863675791"/>
              </p:ext>
            </p:extLst>
          </p:nvPr>
        </p:nvGraphicFramePr>
        <p:xfrm>
          <a:off x="6049888" y="3493740"/>
          <a:ext cx="1219200" cy="522288"/>
        </p:xfrm>
        <a:graphic>
          <a:graphicData uri="http://schemas.openxmlformats.org/presentationml/2006/ole">
            <mc:AlternateContent xmlns:mc="http://schemas.openxmlformats.org/markup-compatibility/2006">
              <mc:Choice xmlns:v="urn:schemas-microsoft-com:vml" Requires="v">
                <p:oleObj spid="_x0000_s70351" name="Equation" r:id="rId5" imgW="533169" imgH="228501" progId="Equation.DSMT4">
                  <p:embed/>
                </p:oleObj>
              </mc:Choice>
              <mc:Fallback>
                <p:oleObj name="Equation" r:id="rId5" imgW="533169" imgH="228501"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49888" y="3493740"/>
                        <a:ext cx="1219200" cy="522288"/>
                      </a:xfrm>
                      <a:prstGeom prst="rect">
                        <a:avLst/>
                      </a:prstGeom>
                      <a:solidFill>
                        <a:srgbClr val="66FF66"/>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246" name="Object 9"/>
          <p:cNvGraphicFramePr>
            <a:graphicFrameLocks noChangeAspect="1"/>
          </p:cNvGraphicFramePr>
          <p:nvPr>
            <p:extLst>
              <p:ext uri="{D42A27DB-BD31-4B8C-83A1-F6EECF244321}">
                <p14:modId xmlns:p14="http://schemas.microsoft.com/office/powerpoint/2010/main" val="2651811681"/>
              </p:ext>
            </p:extLst>
          </p:nvPr>
        </p:nvGraphicFramePr>
        <p:xfrm>
          <a:off x="6049888" y="4484340"/>
          <a:ext cx="2362200" cy="519113"/>
        </p:xfrm>
        <a:graphic>
          <a:graphicData uri="http://schemas.openxmlformats.org/presentationml/2006/ole">
            <mc:AlternateContent xmlns:mc="http://schemas.openxmlformats.org/markup-compatibility/2006">
              <mc:Choice xmlns:v="urn:schemas-microsoft-com:vml" Requires="v">
                <p:oleObj spid="_x0000_s70352" name="Equation" r:id="rId7" imgW="1040948" imgH="228501" progId="Equation.DSMT4">
                  <p:embed/>
                </p:oleObj>
              </mc:Choice>
              <mc:Fallback>
                <p:oleObj name="Equation" r:id="rId7" imgW="1040948" imgH="228501"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49888" y="4484340"/>
                        <a:ext cx="2362200" cy="519113"/>
                      </a:xfrm>
                      <a:prstGeom prst="rect">
                        <a:avLst/>
                      </a:prstGeom>
                      <a:solidFill>
                        <a:srgbClr val="66FF66"/>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247" name="Object 10"/>
          <p:cNvGraphicFramePr>
            <a:graphicFrameLocks noChangeAspect="1"/>
          </p:cNvGraphicFramePr>
          <p:nvPr>
            <p:extLst>
              <p:ext uri="{D42A27DB-BD31-4B8C-83A1-F6EECF244321}">
                <p14:modId xmlns:p14="http://schemas.microsoft.com/office/powerpoint/2010/main" val="2140153916"/>
              </p:ext>
            </p:extLst>
          </p:nvPr>
        </p:nvGraphicFramePr>
        <p:xfrm>
          <a:off x="426205" y="1527175"/>
          <a:ext cx="5334000" cy="5084762"/>
        </p:xfrm>
        <a:graphic>
          <a:graphicData uri="http://schemas.openxmlformats.org/presentationml/2006/ole">
            <mc:AlternateContent xmlns:mc="http://schemas.openxmlformats.org/markup-compatibility/2006">
              <mc:Choice xmlns:v="urn:schemas-microsoft-com:vml" Requires="v">
                <p:oleObj spid="_x0000_s70353" name="Visio" r:id="rId9" imgW="1797406" imgH="1713586" progId="Visio.Drawing.6">
                  <p:embed/>
                </p:oleObj>
              </mc:Choice>
              <mc:Fallback>
                <p:oleObj name="Visio" r:id="rId9" imgW="1797406" imgH="1713586" progId="Visio.Drawing.6">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26205" y="1527175"/>
                        <a:ext cx="5334000" cy="5084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248" name="Text Box 11"/>
          <p:cNvSpPr txBox="1">
            <a:spLocks noChangeArrowheads="1"/>
          </p:cNvSpPr>
          <p:nvPr/>
        </p:nvSpPr>
        <p:spPr bwMode="auto">
          <a:xfrm>
            <a:off x="5364088" y="5589240"/>
            <a:ext cx="3657600" cy="461665"/>
          </a:xfrm>
          <a:prstGeom prst="rect">
            <a:avLst/>
          </a:prstGeom>
          <a:solidFill>
            <a:srgbClr val="FFFF00"/>
          </a:solidFill>
          <a:ln w="38100">
            <a:solidFill>
              <a:srgbClr val="FF33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Verdana" panose="020B0604030504040204" pitchFamily="34" charset="0"/>
                <a:cs typeface="Angsana New" panose="02020603050405020304" pitchFamily="18" charset="-34"/>
              </a:defRPr>
            </a:lvl1pPr>
            <a:lvl2pPr marL="742950" indent="-285750">
              <a:spcBef>
                <a:spcPct val="20000"/>
              </a:spcBef>
              <a:buChar char="–"/>
              <a:defRPr sz="2800">
                <a:solidFill>
                  <a:schemeClr val="tx1"/>
                </a:solidFill>
                <a:latin typeface="Verdana" panose="020B0604030504040204" pitchFamily="34" charset="0"/>
                <a:cs typeface="Angsana New" panose="02020603050405020304" pitchFamily="18" charset="-34"/>
              </a:defRPr>
            </a:lvl2pPr>
            <a:lvl3pPr marL="1143000" indent="-228600">
              <a:spcBef>
                <a:spcPct val="20000"/>
              </a:spcBef>
              <a:buChar char="•"/>
              <a:defRPr sz="2400">
                <a:solidFill>
                  <a:schemeClr val="tx1"/>
                </a:solidFill>
                <a:latin typeface="Verdana" panose="020B0604030504040204" pitchFamily="34" charset="0"/>
                <a:cs typeface="Angsana New" panose="02020603050405020304" pitchFamily="18" charset="-34"/>
              </a:defRPr>
            </a:lvl3pPr>
            <a:lvl4pPr marL="1600200" indent="-228600">
              <a:spcBef>
                <a:spcPct val="20000"/>
              </a:spcBef>
              <a:buChar char="–"/>
              <a:defRPr sz="2000">
                <a:solidFill>
                  <a:schemeClr val="tx1"/>
                </a:solidFill>
                <a:latin typeface="Verdana" panose="020B0604030504040204" pitchFamily="34" charset="0"/>
                <a:cs typeface="Angsana New" panose="02020603050405020304" pitchFamily="18" charset="-34"/>
              </a:defRPr>
            </a:lvl4pPr>
            <a:lvl5pPr marL="2057400" indent="-228600">
              <a:spcBef>
                <a:spcPct val="20000"/>
              </a:spcBef>
              <a:buChar char="»"/>
              <a:defRPr sz="2000">
                <a:solidFill>
                  <a:schemeClr val="tx1"/>
                </a:solidFill>
                <a:latin typeface="Verdana" panose="020B0604030504040204" pitchFamily="34" charset="0"/>
                <a:cs typeface="Angsana New" panose="02020603050405020304" pitchFamily="18" charset="-34"/>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9pPr>
          </a:lstStyle>
          <a:p>
            <a:pPr>
              <a:spcBef>
                <a:spcPct val="50000"/>
              </a:spcBef>
              <a:buFontTx/>
              <a:buNone/>
            </a:pPr>
            <a:r>
              <a:rPr lang="en-US" altLang="en-US" sz="2400" dirty="0" smtClean="0">
                <a:solidFill>
                  <a:srgbClr val="000000"/>
                </a:solidFill>
                <a:latin typeface="Symbol" panose="05050102010706020507" pitchFamily="18" charset="2"/>
              </a:rPr>
              <a:t>b</a:t>
            </a:r>
            <a:r>
              <a:rPr lang="en-US" altLang="en-US" sz="2400" dirty="0" smtClean="0">
                <a:solidFill>
                  <a:srgbClr val="000000"/>
                </a:solidFill>
                <a:latin typeface="Arial" panose="020B0604020202020204" pitchFamily="34" charset="0"/>
              </a:rPr>
              <a:t> = </a:t>
            </a:r>
            <a:r>
              <a:rPr lang="tr-TR" altLang="en-US" sz="2400" dirty="0" smtClean="0">
                <a:solidFill>
                  <a:srgbClr val="000000"/>
                </a:solidFill>
                <a:latin typeface="Arial" panose="020B0604020202020204" pitchFamily="34" charset="0"/>
              </a:rPr>
              <a:t>DC</a:t>
            </a:r>
            <a:r>
              <a:rPr lang="en-US" altLang="en-US" sz="2400" dirty="0" smtClean="0">
                <a:solidFill>
                  <a:srgbClr val="000000"/>
                </a:solidFill>
                <a:latin typeface="Arial" panose="020B0604020202020204" pitchFamily="34" charset="0"/>
              </a:rPr>
              <a:t> current gain = </a:t>
            </a:r>
            <a:r>
              <a:rPr lang="en-US" altLang="en-US" sz="2400" i="1" dirty="0" smtClean="0">
                <a:solidFill>
                  <a:srgbClr val="000000"/>
                </a:solidFill>
                <a:latin typeface="Arial" panose="020B0604020202020204" pitchFamily="34" charset="0"/>
              </a:rPr>
              <a:t>h</a:t>
            </a:r>
            <a:r>
              <a:rPr lang="en-US" altLang="en-US" sz="2400" i="1" baseline="-25000" dirty="0" smtClean="0">
                <a:solidFill>
                  <a:srgbClr val="000000"/>
                </a:solidFill>
                <a:latin typeface="Arial" panose="020B0604020202020204" pitchFamily="34" charset="0"/>
              </a:rPr>
              <a:t>FE</a:t>
            </a:r>
            <a:endParaRPr lang="th-TH" altLang="en-US" sz="2400" i="1" baseline="-25000" dirty="0" smtClean="0">
              <a:solidFill>
                <a:srgbClr val="000000"/>
              </a:solidFill>
              <a:latin typeface="Arial" panose="020B0604020202020204" pitchFamily="34" charset="0"/>
            </a:endParaRPr>
          </a:p>
        </p:txBody>
      </p:sp>
      <p:sp>
        <p:nvSpPr>
          <p:cNvPr id="3" name="Rectangle 2"/>
          <p:cNvSpPr/>
          <p:nvPr/>
        </p:nvSpPr>
        <p:spPr>
          <a:xfrm>
            <a:off x="390708" y="861070"/>
            <a:ext cx="4251485" cy="523220"/>
          </a:xfrm>
          <a:prstGeom prst="rect">
            <a:avLst/>
          </a:prstGeom>
        </p:spPr>
        <p:txBody>
          <a:bodyPr wrap="none">
            <a:spAutoFit/>
          </a:bodyPr>
          <a:lstStyle/>
          <a:p>
            <a:r>
              <a:rPr lang="tr-TR" altLang="en-US" sz="2800" kern="0" dirty="0">
                <a:solidFill>
                  <a:srgbClr val="000000"/>
                </a:solidFill>
                <a:effectLst>
                  <a:outerShdw blurRad="38100" dist="38100" dir="2700000" algn="tl">
                    <a:srgbClr val="000000">
                      <a:alpha val="43137"/>
                    </a:srgbClr>
                  </a:outerShdw>
                </a:effectLst>
                <a:latin typeface="Comic Sans MS" panose="030F0702030302020204" pitchFamily="66" charset="0"/>
                <a:ea typeface="+mj-ea"/>
              </a:rPr>
              <a:t>1. </a:t>
            </a:r>
            <a:r>
              <a:rPr lang="en-US" altLang="en-US" sz="2800" kern="0" dirty="0">
                <a:solidFill>
                  <a:srgbClr val="000000"/>
                </a:solidFill>
                <a:effectLst>
                  <a:outerShdw blurRad="38100" dist="38100" dir="2700000" algn="tl">
                    <a:srgbClr val="000000">
                      <a:alpha val="43137"/>
                    </a:srgbClr>
                  </a:outerShdw>
                </a:effectLst>
                <a:latin typeface="Comic Sans MS" panose="030F0702030302020204" pitchFamily="66" charset="0"/>
                <a:ea typeface="+mj-ea"/>
              </a:rPr>
              <a:t>Base bias (fixed bias).</a:t>
            </a:r>
            <a:endParaRPr lang="en-US" dirty="0"/>
          </a:p>
        </p:txBody>
      </p:sp>
    </p:spTree>
    <p:extLst>
      <p:ext uri="{BB962C8B-B14F-4D97-AF65-F5344CB8AC3E}">
        <p14:creationId xmlns:p14="http://schemas.microsoft.com/office/powerpoint/2010/main" val="409999819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268" name="Object 7"/>
          <p:cNvGraphicFramePr>
            <a:graphicFrameLocks noChangeAspect="1"/>
          </p:cNvGraphicFramePr>
          <p:nvPr>
            <p:extLst>
              <p:ext uri="{D42A27DB-BD31-4B8C-83A1-F6EECF244321}">
                <p14:modId xmlns:p14="http://schemas.microsoft.com/office/powerpoint/2010/main" val="2550205210"/>
              </p:ext>
            </p:extLst>
          </p:nvPr>
        </p:nvGraphicFramePr>
        <p:xfrm>
          <a:off x="498475" y="1500336"/>
          <a:ext cx="4454525" cy="4953000"/>
        </p:xfrm>
        <a:graphic>
          <a:graphicData uri="http://schemas.openxmlformats.org/presentationml/2006/ole">
            <mc:AlternateContent xmlns:mc="http://schemas.openxmlformats.org/markup-compatibility/2006">
              <mc:Choice xmlns:v="urn:schemas-microsoft-com:vml" Requires="v">
                <p:oleObj spid="_x0000_s71370" name="Visio" r:id="rId3" imgW="1519733" imgH="1689202" progId="Visio.Drawing.6">
                  <p:embed/>
                </p:oleObj>
              </mc:Choice>
              <mc:Fallback>
                <p:oleObj name="Visio" r:id="rId3" imgW="1519733" imgH="1689202" progId="Visio.Drawing.6">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8475" y="1500336"/>
                        <a:ext cx="4454525" cy="495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1269" name="Object 8"/>
          <p:cNvGraphicFramePr>
            <a:graphicFrameLocks noChangeAspect="1"/>
          </p:cNvGraphicFramePr>
          <p:nvPr>
            <p:extLst>
              <p:ext uri="{D42A27DB-BD31-4B8C-83A1-F6EECF244321}">
                <p14:modId xmlns:p14="http://schemas.microsoft.com/office/powerpoint/2010/main" val="2025975885"/>
              </p:ext>
            </p:extLst>
          </p:nvPr>
        </p:nvGraphicFramePr>
        <p:xfrm>
          <a:off x="5105400" y="1899815"/>
          <a:ext cx="3276600" cy="1189038"/>
        </p:xfrm>
        <a:graphic>
          <a:graphicData uri="http://schemas.openxmlformats.org/presentationml/2006/ole">
            <mc:AlternateContent xmlns:mc="http://schemas.openxmlformats.org/markup-compatibility/2006">
              <mc:Choice xmlns:v="urn:schemas-microsoft-com:vml" Requires="v">
                <p:oleObj spid="_x0000_s71371" name="Equation" r:id="rId5" imgW="1816100" imgH="660400" progId="Equation.DSMT4">
                  <p:embed/>
                </p:oleObj>
              </mc:Choice>
              <mc:Fallback>
                <p:oleObj name="Equation" r:id="rId5" imgW="1816100" imgH="6604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05400" y="1899815"/>
                        <a:ext cx="3276600" cy="1189038"/>
                      </a:xfrm>
                      <a:prstGeom prst="rect">
                        <a:avLst/>
                      </a:prstGeom>
                      <a:solidFill>
                        <a:srgbClr val="66FF66"/>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270" name="Object 9"/>
          <p:cNvGraphicFramePr>
            <a:graphicFrameLocks noChangeAspect="1"/>
          </p:cNvGraphicFramePr>
          <p:nvPr>
            <p:extLst>
              <p:ext uri="{D42A27DB-BD31-4B8C-83A1-F6EECF244321}">
                <p14:modId xmlns:p14="http://schemas.microsoft.com/office/powerpoint/2010/main" val="2053057557"/>
              </p:ext>
            </p:extLst>
          </p:nvPr>
        </p:nvGraphicFramePr>
        <p:xfrm>
          <a:off x="5105400" y="3395240"/>
          <a:ext cx="3429000" cy="809625"/>
        </p:xfrm>
        <a:graphic>
          <a:graphicData uri="http://schemas.openxmlformats.org/presentationml/2006/ole">
            <mc:AlternateContent xmlns:mc="http://schemas.openxmlformats.org/markup-compatibility/2006">
              <mc:Choice xmlns:v="urn:schemas-microsoft-com:vml" Requires="v">
                <p:oleObj spid="_x0000_s71372" name="Equation" r:id="rId7" imgW="1828800" imgH="431800" progId="Equation.DSMT4">
                  <p:embed/>
                </p:oleObj>
              </mc:Choice>
              <mc:Fallback>
                <p:oleObj name="Equation" r:id="rId7" imgW="1828800" imgH="43180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105400" y="3395240"/>
                        <a:ext cx="3429000" cy="809625"/>
                      </a:xfrm>
                      <a:prstGeom prst="rect">
                        <a:avLst/>
                      </a:prstGeom>
                      <a:solidFill>
                        <a:srgbClr val="66FF66"/>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271" name="Object 10"/>
          <p:cNvGraphicFramePr>
            <a:graphicFrameLocks noChangeAspect="1"/>
          </p:cNvGraphicFramePr>
          <p:nvPr>
            <p:extLst>
              <p:ext uri="{D42A27DB-BD31-4B8C-83A1-F6EECF244321}">
                <p14:modId xmlns:p14="http://schemas.microsoft.com/office/powerpoint/2010/main" val="3333501030"/>
              </p:ext>
            </p:extLst>
          </p:nvPr>
        </p:nvGraphicFramePr>
        <p:xfrm>
          <a:off x="5105400" y="4566815"/>
          <a:ext cx="3352800" cy="1243013"/>
        </p:xfrm>
        <a:graphic>
          <a:graphicData uri="http://schemas.openxmlformats.org/presentationml/2006/ole">
            <mc:AlternateContent xmlns:mc="http://schemas.openxmlformats.org/markup-compatibility/2006">
              <mc:Choice xmlns:v="urn:schemas-microsoft-com:vml" Requires="v">
                <p:oleObj spid="_x0000_s71373" name="Equation" r:id="rId9" imgW="1816100" imgH="673100" progId="Equation.DSMT4">
                  <p:embed/>
                </p:oleObj>
              </mc:Choice>
              <mc:Fallback>
                <p:oleObj name="Equation" r:id="rId9" imgW="1816100" imgH="673100"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105400" y="4566815"/>
                        <a:ext cx="3352800" cy="1243013"/>
                      </a:xfrm>
                      <a:prstGeom prst="rect">
                        <a:avLst/>
                      </a:prstGeom>
                      <a:solidFill>
                        <a:srgbClr val="66FF66"/>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 name="Text Box 7"/>
          <p:cNvSpPr txBox="1">
            <a:spLocks noChangeArrowheads="1"/>
          </p:cNvSpPr>
          <p:nvPr/>
        </p:nvSpPr>
        <p:spPr bwMode="auto">
          <a:xfrm>
            <a:off x="395536" y="820737"/>
            <a:ext cx="7315200" cy="646331"/>
          </a:xfrm>
          <a:prstGeom prst="rect">
            <a:avLst/>
          </a:prstGeom>
          <a:noFill/>
          <a:ln>
            <a:noFill/>
          </a:ln>
          <a:effectLst/>
        </p:spPr>
        <p:txBody>
          <a:bodyPr>
            <a:spAutoFit/>
          </a:bodyPr>
          <a:lstStyle>
            <a:lvl1pPr>
              <a:spcBef>
                <a:spcPct val="20000"/>
              </a:spcBef>
              <a:buChar char="•"/>
              <a:defRPr sz="3200">
                <a:solidFill>
                  <a:schemeClr val="tx1"/>
                </a:solidFill>
                <a:latin typeface="Verdana" panose="020B0604030504040204" pitchFamily="34" charset="0"/>
                <a:cs typeface="Angsana New" panose="02020603050405020304" pitchFamily="18" charset="-34"/>
              </a:defRPr>
            </a:lvl1pPr>
            <a:lvl2pPr marL="742950" indent="-285750">
              <a:spcBef>
                <a:spcPct val="20000"/>
              </a:spcBef>
              <a:buChar char="–"/>
              <a:defRPr sz="2800">
                <a:solidFill>
                  <a:schemeClr val="tx1"/>
                </a:solidFill>
                <a:latin typeface="Verdana" panose="020B0604030504040204" pitchFamily="34" charset="0"/>
                <a:cs typeface="Angsana New" panose="02020603050405020304" pitchFamily="18" charset="-34"/>
              </a:defRPr>
            </a:lvl2pPr>
            <a:lvl3pPr marL="1143000" indent="-228600">
              <a:spcBef>
                <a:spcPct val="20000"/>
              </a:spcBef>
              <a:buChar char="•"/>
              <a:defRPr sz="2400">
                <a:solidFill>
                  <a:schemeClr val="tx1"/>
                </a:solidFill>
                <a:latin typeface="Verdana" panose="020B0604030504040204" pitchFamily="34" charset="0"/>
                <a:cs typeface="Angsana New" panose="02020603050405020304" pitchFamily="18" charset="-34"/>
              </a:defRPr>
            </a:lvl3pPr>
            <a:lvl4pPr marL="1600200" indent="-228600">
              <a:spcBef>
                <a:spcPct val="20000"/>
              </a:spcBef>
              <a:buChar char="–"/>
              <a:defRPr sz="2000">
                <a:solidFill>
                  <a:schemeClr val="tx1"/>
                </a:solidFill>
                <a:latin typeface="Verdana" panose="020B0604030504040204" pitchFamily="34" charset="0"/>
                <a:cs typeface="Angsana New" panose="02020603050405020304" pitchFamily="18" charset="-34"/>
              </a:defRPr>
            </a:lvl4pPr>
            <a:lvl5pPr marL="2057400" indent="-228600">
              <a:spcBef>
                <a:spcPct val="20000"/>
              </a:spcBef>
              <a:buChar char="»"/>
              <a:defRPr sz="2000">
                <a:solidFill>
                  <a:schemeClr val="tx1"/>
                </a:solidFill>
                <a:latin typeface="Verdana" panose="020B0604030504040204" pitchFamily="34" charset="0"/>
                <a:cs typeface="Angsana New" panose="02020603050405020304" pitchFamily="18" charset="-34"/>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9pPr>
          </a:lstStyle>
          <a:p>
            <a:pPr>
              <a:spcBef>
                <a:spcPct val="50000"/>
              </a:spcBef>
              <a:buFontTx/>
              <a:buNone/>
            </a:pPr>
            <a:r>
              <a:rPr lang="en-US" altLang="en-US" sz="1800" dirty="0" smtClean="0">
                <a:solidFill>
                  <a:srgbClr val="000000"/>
                </a:solidFill>
                <a:latin typeface="Comic Sans MS" panose="030F0702030302020204" pitchFamily="66" charset="0"/>
              </a:rPr>
              <a:t>Construct the </a:t>
            </a:r>
            <a:r>
              <a:rPr lang="tr-TR" altLang="en-US" sz="1800" dirty="0" smtClean="0">
                <a:solidFill>
                  <a:srgbClr val="000000"/>
                </a:solidFill>
                <a:latin typeface="Comic Sans MS" panose="030F0702030302020204" pitchFamily="66" charset="0"/>
              </a:rPr>
              <a:t>DC</a:t>
            </a:r>
            <a:r>
              <a:rPr lang="en-US" altLang="en-US" sz="1800" dirty="0" smtClean="0">
                <a:solidFill>
                  <a:srgbClr val="000000"/>
                </a:solidFill>
                <a:latin typeface="Comic Sans MS" panose="030F0702030302020204" pitchFamily="66" charset="0"/>
              </a:rPr>
              <a:t> load line for the circuit and plot the Q-point</a:t>
            </a:r>
            <a:r>
              <a:rPr lang="tr-TR" altLang="en-US" sz="1800" dirty="0" smtClean="0">
                <a:solidFill>
                  <a:srgbClr val="000000"/>
                </a:solidFill>
                <a:latin typeface="Comic Sans MS" panose="030F0702030302020204" pitchFamily="66" charset="0"/>
              </a:rPr>
              <a:t>.</a:t>
            </a:r>
            <a:r>
              <a:rPr lang="en-US" altLang="en-US" sz="1800" dirty="0" smtClean="0">
                <a:solidFill>
                  <a:srgbClr val="000000"/>
                </a:solidFill>
                <a:latin typeface="Comic Sans MS" panose="030F0702030302020204" pitchFamily="66" charset="0"/>
              </a:rPr>
              <a:t> </a:t>
            </a:r>
            <a:r>
              <a:rPr lang="tr-TR" altLang="en-US" sz="1800" dirty="0" smtClean="0">
                <a:solidFill>
                  <a:srgbClr val="000000"/>
                </a:solidFill>
                <a:latin typeface="Comic Sans MS" panose="030F0702030302020204" pitchFamily="66" charset="0"/>
              </a:rPr>
              <a:t>D</a:t>
            </a:r>
            <a:r>
              <a:rPr lang="en-US" altLang="en-US" sz="1800" dirty="0" err="1" smtClean="0">
                <a:solidFill>
                  <a:srgbClr val="000000"/>
                </a:solidFill>
                <a:latin typeface="Comic Sans MS" panose="030F0702030302020204" pitchFamily="66" charset="0"/>
              </a:rPr>
              <a:t>etermine</a:t>
            </a:r>
            <a:r>
              <a:rPr lang="en-US" altLang="en-US" sz="1800" dirty="0" smtClean="0">
                <a:solidFill>
                  <a:srgbClr val="000000"/>
                </a:solidFill>
                <a:latin typeface="Comic Sans MS" panose="030F0702030302020204" pitchFamily="66" charset="0"/>
              </a:rPr>
              <a:t> whether the circuit is midpoint biased.</a:t>
            </a:r>
            <a:endParaRPr lang="th-TH" altLang="en-US" sz="1800" dirty="0" smtClean="0">
              <a:solidFill>
                <a:srgbClr val="000000"/>
              </a:solidFill>
              <a:latin typeface="Comic Sans MS" panose="030F0702030302020204" pitchFamily="66" charset="0"/>
            </a:endParaRPr>
          </a:p>
        </p:txBody>
      </p:sp>
      <p:sp>
        <p:nvSpPr>
          <p:cNvPr id="10" name="Rectangle 2"/>
          <p:cNvSpPr>
            <a:spLocks noGrp="1" noChangeArrowheads="1"/>
          </p:cNvSpPr>
          <p:nvPr>
            <p:ph type="title"/>
          </p:nvPr>
        </p:nvSpPr>
        <p:spPr>
          <a:xfrm>
            <a:off x="457200" y="274638"/>
            <a:ext cx="8229600" cy="411162"/>
          </a:xfrm>
        </p:spPr>
        <p:txBody>
          <a:bodyPr/>
          <a:lstStyle/>
          <a:p>
            <a:pPr algn="l" eaLnBrk="1" hangingPunct="1"/>
            <a:r>
              <a:rPr lang="en-US" altLang="en-US" dirty="0" smtClean="0">
                <a:effectLst>
                  <a:outerShdw blurRad="38100" dist="38100" dir="2700000" algn="tl">
                    <a:srgbClr val="000000">
                      <a:alpha val="43137"/>
                    </a:srgbClr>
                  </a:outerShdw>
                </a:effectLst>
              </a:rPr>
              <a:t>Example</a:t>
            </a:r>
            <a:endParaRPr lang="th-TH" altLang="en-US" dirty="0" smtClean="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25747413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293" name="Object 8"/>
          <p:cNvGraphicFramePr>
            <a:graphicFrameLocks noChangeAspect="1"/>
          </p:cNvGraphicFramePr>
          <p:nvPr>
            <p:extLst>
              <p:ext uri="{D42A27DB-BD31-4B8C-83A1-F6EECF244321}">
                <p14:modId xmlns:p14="http://schemas.microsoft.com/office/powerpoint/2010/main" val="108341976"/>
              </p:ext>
            </p:extLst>
          </p:nvPr>
        </p:nvGraphicFramePr>
        <p:xfrm>
          <a:off x="683568" y="2074713"/>
          <a:ext cx="5257800" cy="3986213"/>
        </p:xfrm>
        <a:graphic>
          <a:graphicData uri="http://schemas.openxmlformats.org/presentationml/2006/ole">
            <mc:AlternateContent xmlns:mc="http://schemas.openxmlformats.org/markup-compatibility/2006">
              <mc:Choice xmlns:v="urn:schemas-microsoft-com:vml" Requires="v">
                <p:oleObj spid="_x0000_s72216" name="Visio" r:id="rId3" imgW="1654759" imgH="1253338" progId="Visio.Drawing.6">
                  <p:embed/>
                </p:oleObj>
              </mc:Choice>
              <mc:Fallback>
                <p:oleObj name="Visio" r:id="rId3" imgW="1654759" imgH="1253338" progId="Visio.Drawing.6">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3568" y="2074713"/>
                        <a:ext cx="5257800" cy="3986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2294" name="Object 9"/>
          <p:cNvGraphicFramePr>
            <a:graphicFrameLocks noChangeAspect="1"/>
          </p:cNvGraphicFramePr>
          <p:nvPr/>
        </p:nvGraphicFramePr>
        <p:xfrm>
          <a:off x="4578350" y="2895600"/>
          <a:ext cx="3346450" cy="868363"/>
        </p:xfrm>
        <a:graphic>
          <a:graphicData uri="http://schemas.openxmlformats.org/presentationml/2006/ole">
            <mc:AlternateContent xmlns:mc="http://schemas.openxmlformats.org/markup-compatibility/2006">
              <mc:Choice xmlns:v="urn:schemas-microsoft-com:vml" Requires="v">
                <p:oleObj spid="_x0000_s72217" name="Equation" r:id="rId5" imgW="1663700" imgH="431800" progId="Equation.DSMT4">
                  <p:embed/>
                </p:oleObj>
              </mc:Choice>
              <mc:Fallback>
                <p:oleObj name="Equation" r:id="rId5" imgW="1663700" imgH="4318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78350" y="2895600"/>
                        <a:ext cx="3346450" cy="868363"/>
                      </a:xfrm>
                      <a:prstGeom prst="rect">
                        <a:avLst/>
                      </a:prstGeom>
                      <a:solidFill>
                        <a:srgbClr val="66FF66"/>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295" name="Object 10"/>
          <p:cNvGraphicFramePr>
            <a:graphicFrameLocks noChangeAspect="1"/>
          </p:cNvGraphicFramePr>
          <p:nvPr/>
        </p:nvGraphicFramePr>
        <p:xfrm>
          <a:off x="4572000" y="4038600"/>
          <a:ext cx="2362200" cy="525463"/>
        </p:xfrm>
        <a:graphic>
          <a:graphicData uri="http://schemas.openxmlformats.org/presentationml/2006/ole">
            <mc:AlternateContent xmlns:mc="http://schemas.openxmlformats.org/markup-compatibility/2006">
              <mc:Choice xmlns:v="urn:schemas-microsoft-com:vml" Requires="v">
                <p:oleObj spid="_x0000_s72218" name="Equation" r:id="rId7" imgW="1143000" imgH="254000" progId="Equation.DSMT4">
                  <p:embed/>
                </p:oleObj>
              </mc:Choice>
              <mc:Fallback>
                <p:oleObj name="Equation" r:id="rId7" imgW="1143000" imgH="25400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72000" y="4038600"/>
                        <a:ext cx="2362200" cy="525463"/>
                      </a:xfrm>
                      <a:prstGeom prst="rect">
                        <a:avLst/>
                      </a:prstGeom>
                      <a:solidFill>
                        <a:srgbClr val="66FF66"/>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 name="Text Box 11"/>
          <p:cNvSpPr txBox="1">
            <a:spLocks noChangeArrowheads="1"/>
          </p:cNvSpPr>
          <p:nvPr/>
        </p:nvSpPr>
        <p:spPr bwMode="auto">
          <a:xfrm>
            <a:off x="4578350" y="4762425"/>
            <a:ext cx="3657600" cy="366713"/>
          </a:xfrm>
          <a:prstGeom prst="rect">
            <a:avLst/>
          </a:prstGeom>
          <a:solidFill>
            <a:srgbClr val="FFFF00"/>
          </a:solidFill>
          <a:ln>
            <a:noFill/>
          </a:ln>
          <a:effectLst/>
          <a:extLst>
            <a:ext uri="{91240B29-F687-4F45-9708-019B960494DF}">
              <a14:hiddenLine xmlns:a14="http://schemas.microsoft.com/office/drawing/2010/main" w="38100">
                <a:solidFill>
                  <a:srgbClr val="80008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Verdana" panose="020B0604030504040204" pitchFamily="34" charset="0"/>
                <a:cs typeface="Angsana New" panose="02020603050405020304" pitchFamily="18" charset="-34"/>
              </a:defRPr>
            </a:lvl1pPr>
            <a:lvl2pPr marL="742950" indent="-285750">
              <a:spcBef>
                <a:spcPct val="20000"/>
              </a:spcBef>
              <a:buChar char="–"/>
              <a:defRPr sz="2800">
                <a:solidFill>
                  <a:schemeClr val="tx1"/>
                </a:solidFill>
                <a:latin typeface="Verdana" panose="020B0604030504040204" pitchFamily="34" charset="0"/>
                <a:cs typeface="Angsana New" panose="02020603050405020304" pitchFamily="18" charset="-34"/>
              </a:defRPr>
            </a:lvl2pPr>
            <a:lvl3pPr marL="1143000" indent="-228600">
              <a:spcBef>
                <a:spcPct val="20000"/>
              </a:spcBef>
              <a:buChar char="•"/>
              <a:defRPr sz="2400">
                <a:solidFill>
                  <a:schemeClr val="tx1"/>
                </a:solidFill>
                <a:latin typeface="Verdana" panose="020B0604030504040204" pitchFamily="34" charset="0"/>
                <a:cs typeface="Angsana New" panose="02020603050405020304" pitchFamily="18" charset="-34"/>
              </a:defRPr>
            </a:lvl3pPr>
            <a:lvl4pPr marL="1600200" indent="-228600">
              <a:spcBef>
                <a:spcPct val="20000"/>
              </a:spcBef>
              <a:buChar char="–"/>
              <a:defRPr sz="2000">
                <a:solidFill>
                  <a:schemeClr val="tx1"/>
                </a:solidFill>
                <a:latin typeface="Verdana" panose="020B0604030504040204" pitchFamily="34" charset="0"/>
                <a:cs typeface="Angsana New" panose="02020603050405020304" pitchFamily="18" charset="-34"/>
              </a:defRPr>
            </a:lvl4pPr>
            <a:lvl5pPr marL="2057400" indent="-228600">
              <a:spcBef>
                <a:spcPct val="20000"/>
              </a:spcBef>
              <a:buChar char="»"/>
              <a:defRPr sz="2000">
                <a:solidFill>
                  <a:schemeClr val="tx1"/>
                </a:solidFill>
                <a:latin typeface="Verdana" panose="020B0604030504040204" pitchFamily="34" charset="0"/>
                <a:cs typeface="Angsana New" panose="02020603050405020304" pitchFamily="18" charset="-34"/>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9pPr>
          </a:lstStyle>
          <a:p>
            <a:pPr>
              <a:spcBef>
                <a:spcPct val="50000"/>
              </a:spcBef>
              <a:buFontTx/>
              <a:buNone/>
            </a:pPr>
            <a:r>
              <a:rPr lang="en-US" altLang="en-US" sz="1800" smtClean="0">
                <a:solidFill>
                  <a:srgbClr val="000000"/>
                </a:solidFill>
              </a:rPr>
              <a:t>The circuit is midpoint biased.</a:t>
            </a:r>
            <a:endParaRPr lang="th-TH" altLang="en-US" sz="1800" smtClean="0">
              <a:solidFill>
                <a:srgbClr val="000000"/>
              </a:solidFill>
            </a:endParaRPr>
          </a:p>
        </p:txBody>
      </p:sp>
      <p:sp>
        <p:nvSpPr>
          <p:cNvPr id="10" name="Rectangle 2"/>
          <p:cNvSpPr>
            <a:spLocks noGrp="1" noChangeArrowheads="1"/>
          </p:cNvSpPr>
          <p:nvPr>
            <p:ph type="title"/>
          </p:nvPr>
        </p:nvSpPr>
        <p:spPr>
          <a:xfrm>
            <a:off x="457200" y="274638"/>
            <a:ext cx="8229600" cy="411162"/>
          </a:xfrm>
        </p:spPr>
        <p:txBody>
          <a:bodyPr/>
          <a:lstStyle/>
          <a:p>
            <a:pPr algn="l" eaLnBrk="1" hangingPunct="1"/>
            <a:r>
              <a:rPr lang="en-US" altLang="en-US" dirty="0" smtClean="0">
                <a:effectLst>
                  <a:outerShdw blurRad="38100" dist="38100" dir="2700000" algn="tl">
                    <a:srgbClr val="000000">
                      <a:alpha val="43137"/>
                    </a:srgbClr>
                  </a:outerShdw>
                </a:effectLst>
              </a:rPr>
              <a:t>Example</a:t>
            </a:r>
            <a:endParaRPr lang="th-TH" altLang="en-US" dirty="0" smtClean="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59250036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Rectangle 2"/>
          <p:cNvSpPr>
            <a:spLocks noGrp="1" noChangeArrowheads="1"/>
          </p:cNvSpPr>
          <p:nvPr>
            <p:ph type="title"/>
          </p:nvPr>
        </p:nvSpPr>
        <p:spPr>
          <a:xfrm>
            <a:off x="228600" y="274638"/>
            <a:ext cx="8686800" cy="432000"/>
          </a:xfrm>
        </p:spPr>
        <p:txBody>
          <a:bodyPr/>
          <a:lstStyle/>
          <a:p>
            <a:pPr marL="2233613" indent="-2233613" algn="l" eaLnBrk="1" hangingPunct="1"/>
            <a:r>
              <a:rPr lang="en-US" altLang="en-US" dirty="0" smtClean="0">
                <a:effectLst>
                  <a:outerShdw blurRad="38100" dist="38100" dir="2700000" algn="tl">
                    <a:srgbClr val="000000">
                      <a:alpha val="43137"/>
                    </a:srgbClr>
                  </a:outerShdw>
                </a:effectLst>
              </a:rPr>
              <a:t>(Q-point shift)</a:t>
            </a:r>
            <a:endParaRPr lang="th-TH" altLang="en-US" dirty="0" smtClean="0">
              <a:effectLst>
                <a:outerShdw blurRad="38100" dist="38100" dir="2700000" algn="tl">
                  <a:srgbClr val="000000">
                    <a:alpha val="43137"/>
                  </a:srgbClr>
                </a:outerShdw>
              </a:effectLst>
            </a:endParaRPr>
          </a:p>
        </p:txBody>
      </p:sp>
      <p:sp>
        <p:nvSpPr>
          <p:cNvPr id="13316" name="Text Box 3"/>
          <p:cNvSpPr txBox="1">
            <a:spLocks noChangeArrowheads="1"/>
          </p:cNvSpPr>
          <p:nvPr/>
        </p:nvSpPr>
        <p:spPr bwMode="auto">
          <a:xfrm>
            <a:off x="274736" y="908720"/>
            <a:ext cx="8640663" cy="1015663"/>
          </a:xfrm>
          <a:prstGeom prst="rect">
            <a:avLst/>
          </a:prstGeom>
          <a:noFill/>
          <a:ln>
            <a:noFill/>
          </a:ln>
          <a:effectLst/>
        </p:spPr>
        <p:txBody>
          <a:bodyPr wrap="square">
            <a:spAutoFit/>
          </a:bodyPr>
          <a:lstStyle>
            <a:lvl1pPr>
              <a:spcBef>
                <a:spcPct val="20000"/>
              </a:spcBef>
              <a:buChar char="•"/>
              <a:defRPr sz="3200">
                <a:solidFill>
                  <a:schemeClr val="tx1"/>
                </a:solidFill>
                <a:latin typeface="Verdana" panose="020B0604030504040204" pitchFamily="34" charset="0"/>
                <a:cs typeface="Angsana New" panose="02020603050405020304" pitchFamily="18" charset="-34"/>
              </a:defRPr>
            </a:lvl1pPr>
            <a:lvl2pPr marL="742950" indent="-285750">
              <a:spcBef>
                <a:spcPct val="20000"/>
              </a:spcBef>
              <a:buChar char="–"/>
              <a:defRPr sz="2800">
                <a:solidFill>
                  <a:schemeClr val="tx1"/>
                </a:solidFill>
                <a:latin typeface="Verdana" panose="020B0604030504040204" pitchFamily="34" charset="0"/>
                <a:cs typeface="Angsana New" panose="02020603050405020304" pitchFamily="18" charset="-34"/>
              </a:defRPr>
            </a:lvl2pPr>
            <a:lvl3pPr marL="1143000" indent="-228600">
              <a:spcBef>
                <a:spcPct val="20000"/>
              </a:spcBef>
              <a:buChar char="•"/>
              <a:defRPr sz="2400">
                <a:solidFill>
                  <a:schemeClr val="tx1"/>
                </a:solidFill>
                <a:latin typeface="Verdana" panose="020B0604030504040204" pitchFamily="34" charset="0"/>
                <a:cs typeface="Angsana New" panose="02020603050405020304" pitchFamily="18" charset="-34"/>
              </a:defRPr>
            </a:lvl3pPr>
            <a:lvl4pPr marL="1600200" indent="-228600">
              <a:spcBef>
                <a:spcPct val="20000"/>
              </a:spcBef>
              <a:buChar char="–"/>
              <a:defRPr sz="2000">
                <a:solidFill>
                  <a:schemeClr val="tx1"/>
                </a:solidFill>
                <a:latin typeface="Verdana" panose="020B0604030504040204" pitchFamily="34" charset="0"/>
                <a:cs typeface="Angsana New" panose="02020603050405020304" pitchFamily="18" charset="-34"/>
              </a:defRPr>
            </a:lvl4pPr>
            <a:lvl5pPr marL="2057400" indent="-228600">
              <a:spcBef>
                <a:spcPct val="20000"/>
              </a:spcBef>
              <a:buChar char="»"/>
              <a:defRPr sz="2000">
                <a:solidFill>
                  <a:schemeClr val="tx1"/>
                </a:solidFill>
                <a:latin typeface="Verdana" panose="020B0604030504040204" pitchFamily="34" charset="0"/>
                <a:cs typeface="Angsana New" panose="02020603050405020304" pitchFamily="18" charset="-34"/>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9pPr>
          </a:lstStyle>
          <a:p>
            <a:pPr algn="thaiDist">
              <a:spcBef>
                <a:spcPct val="50000"/>
              </a:spcBef>
              <a:buFontTx/>
              <a:buNone/>
            </a:pPr>
            <a:r>
              <a:rPr lang="en-US" altLang="en-US" sz="2000" dirty="0" smtClean="0">
                <a:solidFill>
                  <a:srgbClr val="000000"/>
                </a:solidFill>
                <a:latin typeface="Comic Sans MS" panose="030F0702030302020204" pitchFamily="66" charset="0"/>
              </a:rPr>
              <a:t>The transistor has values of </a:t>
            </a:r>
            <a:r>
              <a:rPr lang="en-US" altLang="en-US" sz="2000" i="1" dirty="0" smtClean="0">
                <a:solidFill>
                  <a:srgbClr val="000000"/>
                </a:solidFill>
                <a:latin typeface="Comic Sans MS" panose="030F0702030302020204" pitchFamily="66" charset="0"/>
              </a:rPr>
              <a:t>h</a:t>
            </a:r>
            <a:r>
              <a:rPr lang="en-US" altLang="en-US" sz="2000" i="1" baseline="-25000" dirty="0" smtClean="0">
                <a:solidFill>
                  <a:srgbClr val="000000"/>
                </a:solidFill>
                <a:latin typeface="Comic Sans MS" panose="030F0702030302020204" pitchFamily="66" charset="0"/>
              </a:rPr>
              <a:t>FE</a:t>
            </a:r>
            <a:r>
              <a:rPr lang="en-US" altLang="en-US" sz="2000" dirty="0" smtClean="0">
                <a:solidFill>
                  <a:srgbClr val="000000"/>
                </a:solidFill>
                <a:latin typeface="Comic Sans MS" panose="030F0702030302020204" pitchFamily="66" charset="0"/>
              </a:rPr>
              <a:t> = 100 when T = 25 °C and </a:t>
            </a:r>
            <a:r>
              <a:rPr lang="en-US" altLang="en-US" sz="2000" i="1" dirty="0" smtClean="0">
                <a:solidFill>
                  <a:srgbClr val="000000"/>
                </a:solidFill>
                <a:latin typeface="Comic Sans MS" panose="030F0702030302020204" pitchFamily="66" charset="0"/>
              </a:rPr>
              <a:t>h</a:t>
            </a:r>
            <a:r>
              <a:rPr lang="en-US" altLang="en-US" sz="2000" i="1" baseline="-25000" dirty="0" smtClean="0">
                <a:solidFill>
                  <a:srgbClr val="000000"/>
                </a:solidFill>
                <a:latin typeface="Comic Sans MS" panose="030F0702030302020204" pitchFamily="66" charset="0"/>
              </a:rPr>
              <a:t>FE</a:t>
            </a:r>
            <a:r>
              <a:rPr lang="en-US" altLang="en-US" sz="2000" dirty="0" smtClean="0">
                <a:solidFill>
                  <a:srgbClr val="000000"/>
                </a:solidFill>
                <a:latin typeface="Comic Sans MS" panose="030F0702030302020204" pitchFamily="66" charset="0"/>
              </a:rPr>
              <a:t> = 150 when T = 100 °C.  Determine the Q-point values of </a:t>
            </a:r>
            <a:r>
              <a:rPr lang="en-US" altLang="en-US" sz="2000" i="1" dirty="0" smtClean="0">
                <a:solidFill>
                  <a:srgbClr val="000000"/>
                </a:solidFill>
                <a:latin typeface="Comic Sans MS" panose="030F0702030302020204" pitchFamily="66" charset="0"/>
              </a:rPr>
              <a:t>I</a:t>
            </a:r>
            <a:r>
              <a:rPr lang="en-US" altLang="en-US" sz="2000" i="1" baseline="-25000" dirty="0" smtClean="0">
                <a:solidFill>
                  <a:srgbClr val="000000"/>
                </a:solidFill>
                <a:latin typeface="Comic Sans MS" panose="030F0702030302020204" pitchFamily="66" charset="0"/>
              </a:rPr>
              <a:t>C</a:t>
            </a:r>
            <a:r>
              <a:rPr lang="en-US" altLang="en-US" sz="2000" dirty="0" smtClean="0">
                <a:solidFill>
                  <a:srgbClr val="000000"/>
                </a:solidFill>
                <a:latin typeface="Comic Sans MS" panose="030F0702030302020204" pitchFamily="66" charset="0"/>
              </a:rPr>
              <a:t> and </a:t>
            </a:r>
            <a:r>
              <a:rPr lang="en-US" altLang="en-US" sz="2000" i="1" dirty="0" smtClean="0">
                <a:solidFill>
                  <a:srgbClr val="000000"/>
                </a:solidFill>
                <a:latin typeface="Comic Sans MS" panose="030F0702030302020204" pitchFamily="66" charset="0"/>
              </a:rPr>
              <a:t>V</a:t>
            </a:r>
            <a:r>
              <a:rPr lang="en-US" altLang="en-US" sz="2000" i="1" baseline="-25000" dirty="0" smtClean="0">
                <a:solidFill>
                  <a:srgbClr val="000000"/>
                </a:solidFill>
                <a:latin typeface="Comic Sans MS" panose="030F0702030302020204" pitchFamily="66" charset="0"/>
              </a:rPr>
              <a:t>CE</a:t>
            </a:r>
            <a:r>
              <a:rPr lang="en-US" altLang="en-US" sz="2000" dirty="0" smtClean="0">
                <a:solidFill>
                  <a:srgbClr val="000000"/>
                </a:solidFill>
                <a:latin typeface="Comic Sans MS" panose="030F0702030302020204" pitchFamily="66" charset="0"/>
              </a:rPr>
              <a:t> at both of these temperatures.</a:t>
            </a:r>
            <a:r>
              <a:rPr lang="tr-TR" altLang="en-US" sz="2000" dirty="0" smtClean="0">
                <a:solidFill>
                  <a:srgbClr val="000000"/>
                </a:solidFill>
                <a:latin typeface="Comic Sans MS" panose="030F0702030302020204" pitchFamily="66" charset="0"/>
              </a:rPr>
              <a:t> </a:t>
            </a:r>
            <a:r>
              <a:rPr lang="en-US" altLang="en-US" sz="2000" i="1" dirty="0" smtClean="0">
                <a:solidFill>
                  <a:srgbClr val="000000"/>
                </a:solidFill>
                <a:latin typeface="Comic Sans MS" panose="030F0702030302020204" pitchFamily="66" charset="0"/>
              </a:rPr>
              <a:t>V</a:t>
            </a:r>
            <a:r>
              <a:rPr lang="tr-TR" altLang="en-US" sz="2000" i="1" baseline="-25000" dirty="0" smtClean="0">
                <a:solidFill>
                  <a:srgbClr val="000000"/>
                </a:solidFill>
                <a:latin typeface="Comic Sans MS" panose="030F0702030302020204" pitchFamily="66" charset="0"/>
              </a:rPr>
              <a:t>BE</a:t>
            </a:r>
            <a:r>
              <a:rPr lang="tr-TR" altLang="en-US" sz="2000" i="1" dirty="0" smtClean="0">
                <a:solidFill>
                  <a:srgbClr val="000000"/>
                </a:solidFill>
                <a:latin typeface="Comic Sans MS" panose="030F0702030302020204" pitchFamily="66" charset="0"/>
              </a:rPr>
              <a:t>=0.7V</a:t>
            </a:r>
            <a:endParaRPr lang="th-TH" altLang="en-US" sz="2000" dirty="0" smtClean="0">
              <a:solidFill>
                <a:srgbClr val="000000"/>
              </a:solidFill>
              <a:latin typeface="Comic Sans MS" panose="030F0702030302020204" pitchFamily="66" charset="0"/>
            </a:endParaRPr>
          </a:p>
        </p:txBody>
      </p:sp>
      <p:graphicFrame>
        <p:nvGraphicFramePr>
          <p:cNvPr id="13317" name="Object 7"/>
          <p:cNvGraphicFramePr>
            <a:graphicFrameLocks noChangeAspect="1"/>
          </p:cNvGraphicFramePr>
          <p:nvPr>
            <p:extLst>
              <p:ext uri="{D42A27DB-BD31-4B8C-83A1-F6EECF244321}">
                <p14:modId xmlns:p14="http://schemas.microsoft.com/office/powerpoint/2010/main" val="118676961"/>
              </p:ext>
            </p:extLst>
          </p:nvPr>
        </p:nvGraphicFramePr>
        <p:xfrm>
          <a:off x="0" y="2100241"/>
          <a:ext cx="4724400" cy="4051300"/>
        </p:xfrm>
        <a:graphic>
          <a:graphicData uri="http://schemas.openxmlformats.org/presentationml/2006/ole">
            <mc:AlternateContent xmlns:mc="http://schemas.openxmlformats.org/markup-compatibility/2006">
              <mc:Choice xmlns:v="urn:schemas-microsoft-com:vml" Requires="v">
                <p:oleObj spid="_x0000_s73030" name="Visio" r:id="rId3" imgW="1970227" imgH="1689202" progId="Visio.Drawing.6">
                  <p:embed/>
                </p:oleObj>
              </mc:Choice>
              <mc:Fallback>
                <p:oleObj name="Visio" r:id="rId3" imgW="1970227" imgH="1689202" progId="Visio.Drawing.6">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2100241"/>
                        <a:ext cx="4724400" cy="405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3415" name="Group 103"/>
          <p:cNvGraphicFramePr>
            <a:graphicFrameLocks noGrp="1"/>
          </p:cNvGraphicFramePr>
          <p:nvPr>
            <p:extLst>
              <p:ext uri="{D42A27DB-BD31-4B8C-83A1-F6EECF244321}">
                <p14:modId xmlns:p14="http://schemas.microsoft.com/office/powerpoint/2010/main" val="2659116648"/>
              </p:ext>
            </p:extLst>
          </p:nvPr>
        </p:nvGraphicFramePr>
        <p:xfrm>
          <a:off x="3886199" y="1966029"/>
          <a:ext cx="5029200" cy="1097142"/>
        </p:xfrm>
        <a:graphic>
          <a:graphicData uri="http://schemas.openxmlformats.org/drawingml/2006/table">
            <a:tbl>
              <a:tblPr/>
              <a:tblGrid>
                <a:gridCol w="1508125">
                  <a:extLst>
                    <a:ext uri="{9D8B030D-6E8A-4147-A177-3AD203B41FA5}">
                      <a16:colId xmlns:a16="http://schemas.microsoft.com/office/drawing/2014/main" xmlns="" val="20000"/>
                    </a:ext>
                  </a:extLst>
                </a:gridCol>
                <a:gridCol w="1156171">
                  <a:extLst>
                    <a:ext uri="{9D8B030D-6E8A-4147-A177-3AD203B41FA5}">
                      <a16:colId xmlns:a16="http://schemas.microsoft.com/office/drawing/2014/main" xmlns="" val="20001"/>
                    </a:ext>
                  </a:extLst>
                </a:gridCol>
                <a:gridCol w="1191742">
                  <a:extLst>
                    <a:ext uri="{9D8B030D-6E8A-4147-A177-3AD203B41FA5}">
                      <a16:colId xmlns:a16="http://schemas.microsoft.com/office/drawing/2014/main" xmlns="" val="20002"/>
                    </a:ext>
                  </a:extLst>
                </a:gridCol>
                <a:gridCol w="1173162">
                  <a:extLst>
                    <a:ext uri="{9D8B030D-6E8A-4147-A177-3AD203B41FA5}">
                      <a16:colId xmlns:a16="http://schemas.microsoft.com/office/drawing/2014/main" xmlns="" val="20003"/>
                    </a:ext>
                  </a:extLst>
                </a:gridCol>
              </a:tblGrid>
              <a:tr h="365654">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dirty="0" smtClean="0">
                          <a:ln>
                            <a:noFill/>
                          </a:ln>
                          <a:solidFill>
                            <a:schemeClr val="tx1"/>
                          </a:solidFill>
                          <a:effectLst/>
                          <a:latin typeface="Verdana" pitchFamily="34" charset="0"/>
                          <a:cs typeface="Tahoma" pitchFamily="34" charset="0"/>
                        </a:rPr>
                        <a:t>Temp(°C)</a:t>
                      </a:r>
                      <a:endParaRPr kumimoji="0" lang="th-TH" sz="1800" b="1" i="0" u="none" strike="noStrike" cap="none" normalizeH="0" baseline="0" dirty="0" smtClean="0">
                        <a:ln>
                          <a:noFill/>
                        </a:ln>
                        <a:solidFill>
                          <a:schemeClr val="tx1"/>
                        </a:solidFill>
                        <a:effectLst/>
                        <a:latin typeface="Verdana" pitchFamily="34" charset="0"/>
                        <a:cs typeface="Tahoma" pitchFamily="34" charset="0"/>
                      </a:endParaRPr>
                    </a:p>
                  </a:txBody>
                  <a:tcPr marT="45697" marB="4569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1">
                      <a:gsLst>
                        <a:gs pos="0">
                          <a:srgbClr val="FFFF00">
                            <a:gamma/>
                            <a:shade val="46275"/>
                            <a:invGamma/>
                          </a:srgbClr>
                        </a:gs>
                        <a:gs pos="50000">
                          <a:srgbClr val="FFFF00"/>
                        </a:gs>
                        <a:gs pos="100000">
                          <a:srgbClr val="FFFF00">
                            <a:gamma/>
                            <a:shade val="46275"/>
                            <a:invGamma/>
                          </a:srgbClr>
                        </a:gs>
                      </a:gsLst>
                      <a:lin ang="5400000" scaled="1"/>
                    </a:gra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i="1" u="none" strike="noStrike" cap="none" normalizeH="0" baseline="0" dirty="0" smtClean="0">
                          <a:ln>
                            <a:noFill/>
                          </a:ln>
                          <a:solidFill>
                            <a:schemeClr val="tx1"/>
                          </a:solidFill>
                          <a:effectLst/>
                          <a:latin typeface="Verdana" pitchFamily="34" charset="0"/>
                          <a:cs typeface="Tahoma" pitchFamily="34" charset="0"/>
                        </a:rPr>
                        <a:t>I</a:t>
                      </a:r>
                      <a:r>
                        <a:rPr kumimoji="0" lang="en-US" sz="1800" b="1" i="1" u="none" strike="noStrike" cap="none" normalizeH="0" baseline="-25000" dirty="0" smtClean="0">
                          <a:ln>
                            <a:noFill/>
                          </a:ln>
                          <a:solidFill>
                            <a:schemeClr val="tx1"/>
                          </a:solidFill>
                          <a:effectLst/>
                          <a:latin typeface="Verdana" pitchFamily="34" charset="0"/>
                          <a:cs typeface="Tahoma" pitchFamily="34" charset="0"/>
                        </a:rPr>
                        <a:t>B</a:t>
                      </a:r>
                      <a:r>
                        <a:rPr kumimoji="0" lang="en-US" sz="1800" b="1" i="0" u="none" strike="noStrike" cap="none" normalizeH="0" baseline="0" dirty="0" smtClean="0">
                          <a:ln>
                            <a:noFill/>
                          </a:ln>
                          <a:solidFill>
                            <a:schemeClr val="tx1"/>
                          </a:solidFill>
                          <a:effectLst/>
                          <a:latin typeface="Verdana" pitchFamily="34" charset="0"/>
                          <a:cs typeface="Tahoma" pitchFamily="34" charset="0"/>
                        </a:rPr>
                        <a:t> (</a:t>
                      </a:r>
                      <a:r>
                        <a:rPr kumimoji="0" lang="en-US" sz="1800" b="1" i="0" u="none" strike="noStrike" cap="none" normalizeH="0" baseline="0" dirty="0" smtClean="0">
                          <a:ln>
                            <a:noFill/>
                          </a:ln>
                          <a:solidFill>
                            <a:schemeClr val="tx1"/>
                          </a:solidFill>
                          <a:effectLst/>
                          <a:latin typeface="Symbol" pitchFamily="18" charset="2"/>
                          <a:cs typeface="Tahoma" pitchFamily="34" charset="0"/>
                        </a:rPr>
                        <a:t>m</a:t>
                      </a:r>
                      <a:r>
                        <a:rPr kumimoji="0" lang="en-US" sz="1800" b="1" i="0" u="none" strike="noStrike" cap="none" normalizeH="0" baseline="0" dirty="0" smtClean="0">
                          <a:ln>
                            <a:noFill/>
                          </a:ln>
                          <a:solidFill>
                            <a:schemeClr val="tx1"/>
                          </a:solidFill>
                          <a:effectLst/>
                          <a:latin typeface="Verdana" pitchFamily="34" charset="0"/>
                          <a:cs typeface="Tahoma" pitchFamily="34" charset="0"/>
                        </a:rPr>
                        <a:t>A)</a:t>
                      </a:r>
                      <a:endParaRPr kumimoji="0" lang="th-TH" sz="1800" b="1" i="0" u="none" strike="noStrike" cap="none" normalizeH="0" baseline="0" dirty="0" smtClean="0">
                        <a:ln>
                          <a:noFill/>
                        </a:ln>
                        <a:solidFill>
                          <a:schemeClr val="tx1"/>
                        </a:solidFill>
                        <a:effectLst/>
                        <a:latin typeface="Verdana" pitchFamily="34" charset="0"/>
                        <a:cs typeface="Tahoma" pitchFamily="34" charset="0"/>
                      </a:endParaRPr>
                    </a:p>
                  </a:txBody>
                  <a:tcPr marT="45697" marB="4569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1">
                      <a:gsLst>
                        <a:gs pos="0">
                          <a:srgbClr val="FFFF00">
                            <a:gamma/>
                            <a:shade val="46275"/>
                            <a:invGamma/>
                          </a:srgbClr>
                        </a:gs>
                        <a:gs pos="50000">
                          <a:srgbClr val="FFFF00"/>
                        </a:gs>
                        <a:gs pos="100000">
                          <a:srgbClr val="FFFF00">
                            <a:gamma/>
                            <a:shade val="46275"/>
                            <a:invGamma/>
                          </a:srgbClr>
                        </a:gs>
                      </a:gsLst>
                      <a:lin ang="5400000" scaled="1"/>
                    </a:gra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i="1" u="none" strike="noStrike" cap="none" normalizeH="0" baseline="0" smtClean="0">
                          <a:ln>
                            <a:noFill/>
                          </a:ln>
                          <a:solidFill>
                            <a:schemeClr val="tx1"/>
                          </a:solidFill>
                          <a:effectLst/>
                          <a:latin typeface="Verdana" pitchFamily="34" charset="0"/>
                          <a:cs typeface="Tahoma" pitchFamily="34" charset="0"/>
                        </a:rPr>
                        <a:t>I</a:t>
                      </a:r>
                      <a:r>
                        <a:rPr kumimoji="0" lang="en-US" sz="1800" b="1" i="1" u="none" strike="noStrike" cap="none" normalizeH="0" baseline="-25000" smtClean="0">
                          <a:ln>
                            <a:noFill/>
                          </a:ln>
                          <a:solidFill>
                            <a:schemeClr val="tx1"/>
                          </a:solidFill>
                          <a:effectLst/>
                          <a:latin typeface="Verdana" pitchFamily="34" charset="0"/>
                          <a:cs typeface="Tahoma" pitchFamily="34" charset="0"/>
                        </a:rPr>
                        <a:t>C</a:t>
                      </a:r>
                      <a:r>
                        <a:rPr kumimoji="0" lang="en-US" sz="1800" b="1" i="0" u="none" strike="noStrike" cap="none" normalizeH="0" baseline="0" smtClean="0">
                          <a:ln>
                            <a:noFill/>
                          </a:ln>
                          <a:solidFill>
                            <a:schemeClr val="tx1"/>
                          </a:solidFill>
                          <a:effectLst/>
                          <a:latin typeface="Verdana" pitchFamily="34" charset="0"/>
                          <a:cs typeface="Tahoma" pitchFamily="34" charset="0"/>
                        </a:rPr>
                        <a:t> (mA)</a:t>
                      </a:r>
                      <a:endParaRPr kumimoji="0" lang="th-TH" sz="1800" b="1" i="0" u="none" strike="noStrike" cap="none" normalizeH="0" baseline="0" smtClean="0">
                        <a:ln>
                          <a:noFill/>
                        </a:ln>
                        <a:solidFill>
                          <a:schemeClr val="tx1"/>
                        </a:solidFill>
                        <a:effectLst/>
                        <a:latin typeface="Verdana" pitchFamily="34" charset="0"/>
                        <a:cs typeface="Tahoma" pitchFamily="34" charset="0"/>
                      </a:endParaRPr>
                    </a:p>
                  </a:txBody>
                  <a:tcPr marT="45697" marB="4569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1">
                      <a:gsLst>
                        <a:gs pos="0">
                          <a:srgbClr val="FFFF00">
                            <a:gamma/>
                            <a:shade val="46275"/>
                            <a:invGamma/>
                          </a:srgbClr>
                        </a:gs>
                        <a:gs pos="50000">
                          <a:srgbClr val="FFFF00"/>
                        </a:gs>
                        <a:gs pos="100000">
                          <a:srgbClr val="FFFF00">
                            <a:gamma/>
                            <a:shade val="46275"/>
                            <a:invGamma/>
                          </a:srgbClr>
                        </a:gs>
                      </a:gsLst>
                      <a:lin ang="5400000" scaled="1"/>
                    </a:gra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i="1" u="none" strike="noStrike" cap="none" normalizeH="0" baseline="0" smtClean="0">
                          <a:ln>
                            <a:noFill/>
                          </a:ln>
                          <a:solidFill>
                            <a:schemeClr val="tx1"/>
                          </a:solidFill>
                          <a:effectLst/>
                          <a:latin typeface="Verdana" pitchFamily="34" charset="0"/>
                          <a:cs typeface="Tahoma" pitchFamily="34" charset="0"/>
                        </a:rPr>
                        <a:t>V</a:t>
                      </a:r>
                      <a:r>
                        <a:rPr kumimoji="0" lang="en-US" sz="1800" b="1" i="1" u="none" strike="noStrike" cap="none" normalizeH="0" baseline="-25000" smtClean="0">
                          <a:ln>
                            <a:noFill/>
                          </a:ln>
                          <a:solidFill>
                            <a:schemeClr val="tx1"/>
                          </a:solidFill>
                          <a:effectLst/>
                          <a:latin typeface="Verdana" pitchFamily="34" charset="0"/>
                          <a:cs typeface="Tahoma" pitchFamily="34" charset="0"/>
                        </a:rPr>
                        <a:t>CE</a:t>
                      </a:r>
                      <a:r>
                        <a:rPr kumimoji="0" lang="en-US" sz="1800" b="1" i="0" u="none" strike="noStrike" cap="none" normalizeH="0" baseline="0" smtClean="0">
                          <a:ln>
                            <a:noFill/>
                          </a:ln>
                          <a:solidFill>
                            <a:schemeClr val="tx1"/>
                          </a:solidFill>
                          <a:effectLst/>
                          <a:latin typeface="Verdana" pitchFamily="34" charset="0"/>
                          <a:cs typeface="Tahoma" pitchFamily="34" charset="0"/>
                        </a:rPr>
                        <a:t> (V)</a:t>
                      </a:r>
                      <a:endParaRPr kumimoji="0" lang="th-TH" sz="1800" b="1" i="0" u="none" strike="noStrike" cap="none" normalizeH="0" baseline="0" smtClean="0">
                        <a:ln>
                          <a:noFill/>
                        </a:ln>
                        <a:solidFill>
                          <a:schemeClr val="tx1"/>
                        </a:solidFill>
                        <a:effectLst/>
                        <a:latin typeface="Verdana" pitchFamily="34" charset="0"/>
                        <a:cs typeface="Tahoma" pitchFamily="34" charset="0"/>
                      </a:endParaRPr>
                    </a:p>
                  </a:txBody>
                  <a:tcPr marT="45697" marB="4569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1">
                      <a:gsLst>
                        <a:gs pos="0">
                          <a:srgbClr val="FFFF00">
                            <a:gamma/>
                            <a:shade val="46275"/>
                            <a:invGamma/>
                          </a:srgbClr>
                        </a:gs>
                        <a:gs pos="50000">
                          <a:srgbClr val="FFFF00"/>
                        </a:gs>
                        <a:gs pos="100000">
                          <a:srgbClr val="FFFF00">
                            <a:gamma/>
                            <a:shade val="46275"/>
                            <a:invGamma/>
                          </a:srgbClr>
                        </a:gs>
                      </a:gsLst>
                      <a:lin ang="5400000" scaled="1"/>
                    </a:gradFill>
                  </a:tcPr>
                </a:tc>
                <a:extLst>
                  <a:ext uri="{0D108BD9-81ED-4DB2-BD59-A6C34878D82A}">
                    <a16:rowId xmlns:a16="http://schemas.microsoft.com/office/drawing/2014/main" xmlns="" val="10000"/>
                  </a:ext>
                </a:extLst>
              </a:tr>
              <a:tr h="365654">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Verdana" pitchFamily="34" charset="0"/>
                          <a:cs typeface="Angsana New" pitchFamily="18" charset="-34"/>
                        </a:rPr>
                        <a:t>25</a:t>
                      </a:r>
                      <a:endParaRPr kumimoji="0" lang="th-TH" sz="1800" b="0" i="0" u="none" strike="noStrike" cap="none" normalizeH="0" baseline="0" smtClean="0">
                        <a:ln>
                          <a:noFill/>
                        </a:ln>
                        <a:solidFill>
                          <a:schemeClr val="tx1"/>
                        </a:solidFill>
                        <a:effectLst/>
                        <a:latin typeface="Verdana" pitchFamily="34" charset="0"/>
                        <a:cs typeface="Angsana New" pitchFamily="18" charset="-34"/>
                      </a:endParaRPr>
                    </a:p>
                  </a:txBody>
                  <a:tcPr marT="45697" marB="4569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fo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Verdana" pitchFamily="34" charset="0"/>
                          <a:cs typeface="Angsana New" pitchFamily="18" charset="-34"/>
                        </a:rPr>
                        <a:t>20.28</a:t>
                      </a:r>
                      <a:endParaRPr kumimoji="0" lang="th-TH" sz="1800" b="0" i="0" u="none" strike="noStrike" cap="none" normalizeH="0" baseline="0" smtClean="0">
                        <a:ln>
                          <a:noFill/>
                        </a:ln>
                        <a:solidFill>
                          <a:schemeClr val="tx1"/>
                        </a:solidFill>
                        <a:effectLst/>
                        <a:latin typeface="Verdana" pitchFamily="34" charset="0"/>
                        <a:cs typeface="Angsana New" pitchFamily="18" charset="-34"/>
                      </a:endParaRPr>
                    </a:p>
                  </a:txBody>
                  <a:tcPr marT="45697" marB="4569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Verdana" pitchFamily="34" charset="0"/>
                          <a:cs typeface="Angsana New" pitchFamily="18" charset="-34"/>
                        </a:rPr>
                        <a:t>2.028</a:t>
                      </a:r>
                      <a:endParaRPr kumimoji="0" lang="th-TH" sz="1800" b="0" i="0" u="none" strike="noStrike" cap="none" normalizeH="0" baseline="0" smtClean="0">
                        <a:ln>
                          <a:noFill/>
                        </a:ln>
                        <a:solidFill>
                          <a:schemeClr val="tx1"/>
                        </a:solidFill>
                        <a:effectLst/>
                        <a:latin typeface="Verdana" pitchFamily="34" charset="0"/>
                        <a:cs typeface="Angsana New" pitchFamily="18" charset="-34"/>
                      </a:endParaRPr>
                    </a:p>
                  </a:txBody>
                  <a:tcPr marT="45697" marB="4569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Verdana" pitchFamily="34" charset="0"/>
                          <a:cs typeface="Angsana New" pitchFamily="18" charset="-34"/>
                        </a:rPr>
                        <a:t>3.94</a:t>
                      </a:r>
                      <a:endParaRPr kumimoji="0" lang="th-TH" sz="1800" b="0" i="0" u="none" strike="noStrike" cap="none" normalizeH="0" baseline="0" smtClean="0">
                        <a:ln>
                          <a:noFill/>
                        </a:ln>
                        <a:solidFill>
                          <a:schemeClr val="tx1"/>
                        </a:solidFill>
                        <a:effectLst/>
                        <a:latin typeface="Verdana" pitchFamily="34" charset="0"/>
                        <a:cs typeface="Angsana New" pitchFamily="18" charset="-34"/>
                      </a:endParaRPr>
                    </a:p>
                  </a:txBody>
                  <a:tcPr marT="45697" marB="4569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1"/>
                  </a:ext>
                </a:extLst>
              </a:tr>
              <a:tr h="365654">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Verdana" pitchFamily="34" charset="0"/>
                          <a:cs typeface="Angsana New" pitchFamily="18" charset="-34"/>
                        </a:rPr>
                        <a:t>100</a:t>
                      </a:r>
                      <a:endParaRPr kumimoji="0" lang="th-TH" sz="1800" b="0" i="0" u="none" strike="noStrike" cap="none" normalizeH="0" baseline="0" smtClean="0">
                        <a:ln>
                          <a:noFill/>
                        </a:ln>
                        <a:solidFill>
                          <a:schemeClr val="tx1"/>
                        </a:solidFill>
                        <a:effectLst/>
                        <a:latin typeface="Verdana" pitchFamily="34" charset="0"/>
                        <a:cs typeface="Angsana New" pitchFamily="18" charset="-34"/>
                      </a:endParaRPr>
                    </a:p>
                  </a:txBody>
                  <a:tcPr marT="45697" marB="4569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fo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Verdana" pitchFamily="34" charset="0"/>
                          <a:cs typeface="Angsana New" pitchFamily="18" charset="-34"/>
                        </a:rPr>
                        <a:t>20.28</a:t>
                      </a:r>
                      <a:endParaRPr kumimoji="0" lang="th-TH" sz="1800" b="0" i="0" u="none" strike="noStrike" cap="none" normalizeH="0" baseline="0" smtClean="0">
                        <a:ln>
                          <a:noFill/>
                        </a:ln>
                        <a:solidFill>
                          <a:schemeClr val="tx1"/>
                        </a:solidFill>
                        <a:effectLst/>
                        <a:latin typeface="Verdana" pitchFamily="34" charset="0"/>
                        <a:cs typeface="Angsana New" pitchFamily="18" charset="-34"/>
                      </a:endParaRPr>
                    </a:p>
                  </a:txBody>
                  <a:tcPr marT="45697" marB="4569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Verdana" pitchFamily="34" charset="0"/>
                          <a:cs typeface="Angsana New" pitchFamily="18" charset="-34"/>
                        </a:rPr>
                        <a:t>3.04</a:t>
                      </a:r>
                      <a:endParaRPr kumimoji="0" lang="th-TH" sz="1800" b="0" i="0" u="none" strike="noStrike" cap="none" normalizeH="0" baseline="0" smtClean="0">
                        <a:ln>
                          <a:noFill/>
                        </a:ln>
                        <a:solidFill>
                          <a:schemeClr val="tx1"/>
                        </a:solidFill>
                        <a:effectLst/>
                        <a:latin typeface="Verdana" pitchFamily="34" charset="0"/>
                        <a:cs typeface="Angsana New" pitchFamily="18" charset="-34"/>
                      </a:endParaRPr>
                    </a:p>
                  </a:txBody>
                  <a:tcPr marT="45697" marB="4569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rgbClr val="FF3300"/>
                          </a:solidFill>
                          <a:effectLst/>
                          <a:latin typeface="Verdana" pitchFamily="34" charset="0"/>
                          <a:cs typeface="Angsana New" pitchFamily="18" charset="-34"/>
                        </a:rPr>
                        <a:t>1.92</a:t>
                      </a:r>
                      <a:endParaRPr kumimoji="0" lang="th-TH" sz="1800" b="0" i="0" u="none" strike="noStrike" cap="none" normalizeH="0" baseline="0" dirty="0" smtClean="0">
                        <a:ln>
                          <a:noFill/>
                        </a:ln>
                        <a:solidFill>
                          <a:srgbClr val="FF3300"/>
                        </a:solidFill>
                        <a:effectLst/>
                        <a:latin typeface="Verdana" pitchFamily="34" charset="0"/>
                        <a:cs typeface="Angsana New" pitchFamily="18" charset="-34"/>
                      </a:endParaRPr>
                    </a:p>
                  </a:txBody>
                  <a:tcPr marT="45697" marB="4569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2"/>
                  </a:ext>
                </a:extLst>
              </a:tr>
            </a:tbl>
          </a:graphicData>
        </a:graphic>
      </p:graphicFrame>
      <p:graphicFrame>
        <p:nvGraphicFramePr>
          <p:cNvPr id="6" name="Object 8"/>
          <p:cNvGraphicFramePr>
            <a:graphicFrameLocks noChangeAspect="1"/>
          </p:cNvGraphicFramePr>
          <p:nvPr>
            <p:extLst>
              <p:ext uri="{D42A27DB-BD31-4B8C-83A1-F6EECF244321}">
                <p14:modId xmlns:p14="http://schemas.microsoft.com/office/powerpoint/2010/main" val="2426592938"/>
              </p:ext>
            </p:extLst>
          </p:nvPr>
        </p:nvGraphicFramePr>
        <p:xfrm>
          <a:off x="4938393" y="3306209"/>
          <a:ext cx="3763012" cy="2852936"/>
        </p:xfrm>
        <a:graphic>
          <a:graphicData uri="http://schemas.openxmlformats.org/presentationml/2006/ole">
            <mc:AlternateContent xmlns:mc="http://schemas.openxmlformats.org/markup-compatibility/2006">
              <mc:Choice xmlns:v="urn:schemas-microsoft-com:vml" Requires="v">
                <p:oleObj spid="_x0000_s73031" name="Visio" r:id="rId5" imgW="1654759" imgH="1253338" progId="Visio.Drawing.6">
                  <p:embed/>
                </p:oleObj>
              </mc:Choice>
              <mc:Fallback>
                <p:oleObj name="Visio" r:id="rId5" imgW="1654759" imgH="1253338" progId="Visio.Drawing.6">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38393" y="3306209"/>
                        <a:ext cx="3763012" cy="2852936"/>
                      </a:xfrm>
                      <a:prstGeom prst="rect">
                        <a:avLst/>
                      </a:prstGeom>
                      <a:noFill/>
                      <a:ln>
                        <a:noFill/>
                      </a:ln>
                      <a:effectLst/>
                      <a:extLst/>
                    </p:spPr>
                  </p:pic>
                </p:oleObj>
              </mc:Fallback>
            </mc:AlternateContent>
          </a:graphicData>
        </a:graphic>
      </p:graphicFrame>
      <p:sp>
        <p:nvSpPr>
          <p:cNvPr id="2" name="TextBox 1"/>
          <p:cNvSpPr txBox="1"/>
          <p:nvPr/>
        </p:nvSpPr>
        <p:spPr>
          <a:xfrm>
            <a:off x="6357237" y="4704331"/>
            <a:ext cx="907505" cy="369332"/>
          </a:xfrm>
          <a:prstGeom prst="rect">
            <a:avLst/>
          </a:prstGeom>
          <a:noFill/>
        </p:spPr>
        <p:txBody>
          <a:bodyPr wrap="square" rtlCol="0">
            <a:spAutoFit/>
          </a:bodyPr>
          <a:lstStyle/>
          <a:p>
            <a:r>
              <a:rPr lang="tr-TR" dirty="0" smtClean="0">
                <a:effectLst>
                  <a:outerShdw blurRad="38100" dist="38100" dir="2700000" algn="tl">
                    <a:srgbClr val="000000">
                      <a:alpha val="43137"/>
                    </a:srgbClr>
                  </a:outerShdw>
                </a:effectLst>
              </a:rPr>
              <a:t>(25</a:t>
            </a:r>
            <a:r>
              <a:rPr lang="tr-TR" baseline="30000" dirty="0" smtClean="0">
                <a:effectLst>
                  <a:outerShdw blurRad="38100" dist="38100" dir="2700000" algn="tl">
                    <a:srgbClr val="000000">
                      <a:alpha val="43137"/>
                    </a:srgbClr>
                  </a:outerShdw>
                </a:effectLst>
              </a:rPr>
              <a:t>0</a:t>
            </a:r>
            <a:r>
              <a:rPr lang="tr-TR" dirty="0" smtClean="0">
                <a:effectLst>
                  <a:outerShdw blurRad="38100" dist="38100" dir="2700000" algn="tl">
                    <a:srgbClr val="000000">
                      <a:alpha val="43137"/>
                    </a:srgbClr>
                  </a:outerShdw>
                </a:effectLst>
              </a:rPr>
              <a:t>C)</a:t>
            </a:r>
            <a:endParaRPr lang="en-US" dirty="0">
              <a:effectLst>
                <a:outerShdw blurRad="38100" dist="38100" dir="2700000" algn="tl">
                  <a:srgbClr val="000000">
                    <a:alpha val="43137"/>
                  </a:srgbClr>
                </a:outerShdw>
              </a:effectLst>
            </a:endParaRPr>
          </a:p>
        </p:txBody>
      </p:sp>
      <p:sp>
        <p:nvSpPr>
          <p:cNvPr id="8" name="TextBox 7"/>
          <p:cNvSpPr txBox="1"/>
          <p:nvPr/>
        </p:nvSpPr>
        <p:spPr>
          <a:xfrm>
            <a:off x="5762598" y="4314690"/>
            <a:ext cx="1257673" cy="369332"/>
          </a:xfrm>
          <a:prstGeom prst="rect">
            <a:avLst/>
          </a:prstGeom>
          <a:noFill/>
        </p:spPr>
        <p:txBody>
          <a:bodyPr wrap="square" rtlCol="0">
            <a:spAutoFit/>
          </a:bodyPr>
          <a:lstStyle/>
          <a:p>
            <a:r>
              <a:rPr lang="tr-TR" sz="1600" dirty="0">
                <a:effectLst>
                  <a:outerShdw blurRad="38100" dist="38100" dir="2700000" algn="tl">
                    <a:srgbClr val="000000">
                      <a:alpha val="43137"/>
                    </a:srgbClr>
                  </a:outerShdw>
                </a:effectLst>
              </a:rPr>
              <a:t>Q</a:t>
            </a:r>
            <a:r>
              <a:rPr lang="tr-TR" dirty="0" smtClean="0">
                <a:effectLst>
                  <a:outerShdw blurRad="38100" dist="38100" dir="2700000" algn="tl">
                    <a:srgbClr val="000000">
                      <a:alpha val="43137"/>
                    </a:srgbClr>
                  </a:outerShdw>
                </a:effectLst>
              </a:rPr>
              <a:t>(100</a:t>
            </a:r>
            <a:r>
              <a:rPr lang="tr-TR" baseline="30000" dirty="0" smtClean="0">
                <a:effectLst>
                  <a:outerShdw blurRad="38100" dist="38100" dir="2700000" algn="tl">
                    <a:srgbClr val="000000">
                      <a:alpha val="43137"/>
                    </a:srgbClr>
                  </a:outerShdw>
                </a:effectLst>
              </a:rPr>
              <a:t>0</a:t>
            </a:r>
            <a:r>
              <a:rPr lang="tr-TR" dirty="0" smtClean="0">
                <a:effectLst>
                  <a:outerShdw blurRad="38100" dist="38100" dir="2700000" algn="tl">
                    <a:srgbClr val="000000">
                      <a:alpha val="43137"/>
                    </a:srgbClr>
                  </a:outerShdw>
                </a:effectLst>
              </a:rPr>
              <a:t>C)</a:t>
            </a:r>
            <a:endParaRPr lang="en-US" dirty="0">
              <a:effectLst>
                <a:outerShdw blurRad="38100" dist="38100" dir="2700000" algn="tl">
                  <a:srgbClr val="000000">
                    <a:alpha val="43137"/>
                  </a:srgbClr>
                </a:outerShdw>
              </a:effectLst>
            </a:endParaRPr>
          </a:p>
        </p:txBody>
      </p:sp>
      <p:sp>
        <p:nvSpPr>
          <p:cNvPr id="3" name="Oval 2"/>
          <p:cNvSpPr>
            <a:spLocks noChangeAspect="1"/>
          </p:cNvSpPr>
          <p:nvPr/>
        </p:nvSpPr>
        <p:spPr>
          <a:xfrm>
            <a:off x="5655588" y="4462375"/>
            <a:ext cx="115200" cy="115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1953027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2"/>
          <p:cNvSpPr>
            <a:spLocks noGrp="1" noChangeArrowheads="1"/>
          </p:cNvSpPr>
          <p:nvPr>
            <p:ph type="title"/>
          </p:nvPr>
        </p:nvSpPr>
        <p:spPr>
          <a:xfrm>
            <a:off x="228600" y="274638"/>
            <a:ext cx="8763000" cy="432000"/>
          </a:xfrm>
        </p:spPr>
        <p:txBody>
          <a:bodyPr/>
          <a:lstStyle/>
          <a:p>
            <a:pPr marL="2233613" indent="-2233613" algn="l" eaLnBrk="1" hangingPunct="1"/>
            <a:r>
              <a:rPr lang="en-US" altLang="en-US" dirty="0" smtClean="0">
                <a:effectLst>
                  <a:outerShdw blurRad="38100" dist="38100" dir="2700000" algn="tl">
                    <a:srgbClr val="000000">
                      <a:alpha val="43137"/>
                    </a:srgbClr>
                  </a:outerShdw>
                </a:effectLst>
              </a:rPr>
              <a:t>Base bias characteristics.</a:t>
            </a:r>
            <a:endParaRPr lang="th-TH" altLang="en-US" dirty="0" smtClean="0">
              <a:effectLst>
                <a:outerShdw blurRad="38100" dist="38100" dir="2700000" algn="tl">
                  <a:srgbClr val="000000">
                    <a:alpha val="43137"/>
                  </a:srgbClr>
                </a:outerShdw>
              </a:effectLst>
            </a:endParaRPr>
          </a:p>
        </p:txBody>
      </p:sp>
      <p:graphicFrame>
        <p:nvGraphicFramePr>
          <p:cNvPr id="14340" name="Object 27"/>
          <p:cNvGraphicFramePr>
            <a:graphicFrameLocks noChangeAspect="1"/>
          </p:cNvGraphicFramePr>
          <p:nvPr/>
        </p:nvGraphicFramePr>
        <p:xfrm>
          <a:off x="76200" y="1371600"/>
          <a:ext cx="4648200" cy="4430713"/>
        </p:xfrm>
        <a:graphic>
          <a:graphicData uri="http://schemas.openxmlformats.org/presentationml/2006/ole">
            <mc:AlternateContent xmlns:mc="http://schemas.openxmlformats.org/markup-compatibility/2006">
              <mc:Choice xmlns:v="urn:schemas-microsoft-com:vml" Requires="v">
                <p:oleObj spid="_x0000_s73909" name="Visio" r:id="rId3" imgW="1797406" imgH="1713586" progId="Visio.Drawing.6">
                  <p:embed/>
                </p:oleObj>
              </mc:Choice>
              <mc:Fallback>
                <p:oleObj name="Visio" r:id="rId3" imgW="1797406" imgH="1713586" progId="Visio.Drawing.6">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 y="1371600"/>
                        <a:ext cx="4648200" cy="4430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341" name="Text Box 28"/>
          <p:cNvSpPr txBox="1">
            <a:spLocks noChangeArrowheads="1"/>
          </p:cNvSpPr>
          <p:nvPr/>
        </p:nvSpPr>
        <p:spPr bwMode="auto">
          <a:xfrm>
            <a:off x="3657600" y="4175125"/>
            <a:ext cx="5334000" cy="1192213"/>
          </a:xfrm>
          <a:prstGeom prst="rect">
            <a:avLst/>
          </a:prstGeom>
          <a:solidFill>
            <a:srgbClr val="66FF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Verdana" panose="020B0604030504040204" pitchFamily="34" charset="0"/>
                <a:cs typeface="Angsana New" panose="02020603050405020304" pitchFamily="18" charset="-34"/>
              </a:defRPr>
            </a:lvl1pPr>
            <a:lvl2pPr marL="742950" indent="-285750">
              <a:spcBef>
                <a:spcPct val="20000"/>
              </a:spcBef>
              <a:buChar char="–"/>
              <a:defRPr sz="2800">
                <a:solidFill>
                  <a:schemeClr val="tx1"/>
                </a:solidFill>
                <a:latin typeface="Verdana" panose="020B0604030504040204" pitchFamily="34" charset="0"/>
                <a:cs typeface="Angsana New" panose="02020603050405020304" pitchFamily="18" charset="-34"/>
              </a:defRPr>
            </a:lvl2pPr>
            <a:lvl3pPr marL="1143000" indent="-228600">
              <a:spcBef>
                <a:spcPct val="20000"/>
              </a:spcBef>
              <a:buChar char="•"/>
              <a:defRPr sz="2400">
                <a:solidFill>
                  <a:schemeClr val="tx1"/>
                </a:solidFill>
                <a:latin typeface="Verdana" panose="020B0604030504040204" pitchFamily="34" charset="0"/>
                <a:cs typeface="Angsana New" panose="02020603050405020304" pitchFamily="18" charset="-34"/>
              </a:defRPr>
            </a:lvl3pPr>
            <a:lvl4pPr marL="1600200" indent="-228600">
              <a:spcBef>
                <a:spcPct val="20000"/>
              </a:spcBef>
              <a:buChar char="–"/>
              <a:defRPr sz="2000">
                <a:solidFill>
                  <a:schemeClr val="tx1"/>
                </a:solidFill>
                <a:latin typeface="Verdana" panose="020B0604030504040204" pitchFamily="34" charset="0"/>
                <a:cs typeface="Angsana New" panose="02020603050405020304" pitchFamily="18" charset="-34"/>
              </a:defRPr>
            </a:lvl4pPr>
            <a:lvl5pPr marL="2057400" indent="-228600">
              <a:spcBef>
                <a:spcPct val="20000"/>
              </a:spcBef>
              <a:buChar char="»"/>
              <a:defRPr sz="2000">
                <a:solidFill>
                  <a:schemeClr val="tx1"/>
                </a:solidFill>
                <a:latin typeface="Verdana" panose="020B0604030504040204" pitchFamily="34" charset="0"/>
                <a:cs typeface="Angsana New" panose="02020603050405020304" pitchFamily="18" charset="-34"/>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9pPr>
          </a:lstStyle>
          <a:p>
            <a:pPr>
              <a:spcBef>
                <a:spcPct val="50000"/>
              </a:spcBef>
              <a:buFontTx/>
              <a:buNone/>
            </a:pPr>
            <a:r>
              <a:rPr lang="en-US" altLang="en-US" sz="1800" b="1" smtClean="0">
                <a:solidFill>
                  <a:srgbClr val="000000"/>
                </a:solidFill>
                <a:latin typeface="Comic Sans MS" panose="030F0702030302020204" pitchFamily="66" charset="0"/>
              </a:rPr>
              <a:t>Advantage:</a:t>
            </a:r>
            <a:r>
              <a:rPr lang="en-US" altLang="en-US" sz="1800" smtClean="0">
                <a:solidFill>
                  <a:srgbClr val="000000"/>
                </a:solidFill>
                <a:latin typeface="Comic Sans MS" panose="030F0702030302020204" pitchFamily="66" charset="0"/>
              </a:rPr>
              <a:t> Circuit simplicity.</a:t>
            </a:r>
          </a:p>
          <a:p>
            <a:pPr>
              <a:spcBef>
                <a:spcPct val="50000"/>
              </a:spcBef>
              <a:buFontTx/>
              <a:buNone/>
            </a:pPr>
            <a:r>
              <a:rPr lang="en-US" altLang="en-US" sz="1800" b="1" smtClean="0">
                <a:solidFill>
                  <a:srgbClr val="000000"/>
                </a:solidFill>
                <a:latin typeface="Comic Sans MS" panose="030F0702030302020204" pitchFamily="66" charset="0"/>
              </a:rPr>
              <a:t>Disadvantage:</a:t>
            </a:r>
            <a:r>
              <a:rPr lang="en-US" altLang="en-US" sz="1800" smtClean="0">
                <a:solidFill>
                  <a:srgbClr val="000000"/>
                </a:solidFill>
                <a:latin typeface="Comic Sans MS" panose="030F0702030302020204" pitchFamily="66" charset="0"/>
              </a:rPr>
              <a:t> Q-point shift with temp.</a:t>
            </a:r>
          </a:p>
          <a:p>
            <a:pPr>
              <a:spcBef>
                <a:spcPct val="50000"/>
              </a:spcBef>
              <a:buFontTx/>
              <a:buNone/>
            </a:pPr>
            <a:r>
              <a:rPr lang="en-US" altLang="en-US" sz="1800" b="1" smtClean="0">
                <a:solidFill>
                  <a:srgbClr val="000000"/>
                </a:solidFill>
                <a:latin typeface="Comic Sans MS" panose="030F0702030302020204" pitchFamily="66" charset="0"/>
              </a:rPr>
              <a:t>Applications:</a:t>
            </a:r>
            <a:r>
              <a:rPr lang="en-US" altLang="en-US" sz="1800" smtClean="0">
                <a:solidFill>
                  <a:srgbClr val="000000"/>
                </a:solidFill>
                <a:latin typeface="Comic Sans MS" panose="030F0702030302020204" pitchFamily="66" charset="0"/>
              </a:rPr>
              <a:t> Switching circuits only.</a:t>
            </a:r>
            <a:endParaRPr lang="th-TH" altLang="en-US" sz="1800" smtClean="0">
              <a:solidFill>
                <a:srgbClr val="000000"/>
              </a:solidFill>
              <a:latin typeface="Comic Sans MS" panose="030F0702030302020204" pitchFamily="66" charset="0"/>
            </a:endParaRPr>
          </a:p>
        </p:txBody>
      </p:sp>
      <p:sp>
        <p:nvSpPr>
          <p:cNvPr id="14342" name="Text Box 29"/>
          <p:cNvSpPr txBox="1">
            <a:spLocks noChangeArrowheads="1"/>
          </p:cNvSpPr>
          <p:nvPr/>
        </p:nvSpPr>
        <p:spPr bwMode="auto">
          <a:xfrm>
            <a:off x="3657600" y="1196752"/>
            <a:ext cx="5334000" cy="1015663"/>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Verdana" panose="020B0604030504040204" pitchFamily="34" charset="0"/>
                <a:cs typeface="Angsana New" panose="02020603050405020304" pitchFamily="18" charset="-34"/>
              </a:defRPr>
            </a:lvl1pPr>
            <a:lvl2pPr marL="742950" indent="-285750">
              <a:spcBef>
                <a:spcPct val="20000"/>
              </a:spcBef>
              <a:buChar char="–"/>
              <a:defRPr sz="2800">
                <a:solidFill>
                  <a:schemeClr val="tx1"/>
                </a:solidFill>
                <a:latin typeface="Verdana" panose="020B0604030504040204" pitchFamily="34" charset="0"/>
                <a:cs typeface="Angsana New" panose="02020603050405020304" pitchFamily="18" charset="-34"/>
              </a:defRPr>
            </a:lvl2pPr>
            <a:lvl3pPr marL="1143000" indent="-228600">
              <a:spcBef>
                <a:spcPct val="20000"/>
              </a:spcBef>
              <a:buChar char="•"/>
              <a:defRPr sz="2400">
                <a:solidFill>
                  <a:schemeClr val="tx1"/>
                </a:solidFill>
                <a:latin typeface="Verdana" panose="020B0604030504040204" pitchFamily="34" charset="0"/>
                <a:cs typeface="Angsana New" panose="02020603050405020304" pitchFamily="18" charset="-34"/>
              </a:defRPr>
            </a:lvl3pPr>
            <a:lvl4pPr marL="1600200" indent="-228600">
              <a:spcBef>
                <a:spcPct val="20000"/>
              </a:spcBef>
              <a:buChar char="–"/>
              <a:defRPr sz="2000">
                <a:solidFill>
                  <a:schemeClr val="tx1"/>
                </a:solidFill>
                <a:latin typeface="Verdana" panose="020B0604030504040204" pitchFamily="34" charset="0"/>
                <a:cs typeface="Angsana New" panose="02020603050405020304" pitchFamily="18" charset="-34"/>
              </a:defRPr>
            </a:lvl4pPr>
            <a:lvl5pPr marL="2057400" indent="-228600">
              <a:spcBef>
                <a:spcPct val="20000"/>
              </a:spcBef>
              <a:buChar char="»"/>
              <a:defRPr sz="2000">
                <a:solidFill>
                  <a:schemeClr val="tx1"/>
                </a:solidFill>
                <a:latin typeface="Verdana" panose="020B0604030504040204" pitchFamily="34" charset="0"/>
                <a:cs typeface="Angsana New" panose="02020603050405020304" pitchFamily="18" charset="-34"/>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9pPr>
          </a:lstStyle>
          <a:p>
            <a:pPr>
              <a:spcBef>
                <a:spcPct val="50000"/>
              </a:spcBef>
              <a:buFontTx/>
              <a:buNone/>
            </a:pPr>
            <a:r>
              <a:rPr lang="en-US" altLang="en-US" sz="2000" b="1" dirty="0" smtClean="0">
                <a:solidFill>
                  <a:srgbClr val="000000"/>
                </a:solidFill>
                <a:latin typeface="Comic Sans MS" panose="030F0702030302020204" pitchFamily="66" charset="0"/>
              </a:rPr>
              <a:t>Circuit recognition:</a:t>
            </a:r>
            <a:r>
              <a:rPr lang="en-US" altLang="en-US" sz="2000" dirty="0" smtClean="0">
                <a:solidFill>
                  <a:srgbClr val="000000"/>
                </a:solidFill>
                <a:latin typeface="Comic Sans MS" panose="030F0702030302020204" pitchFamily="66" charset="0"/>
              </a:rPr>
              <a:t> A single resistor (</a:t>
            </a:r>
            <a:r>
              <a:rPr lang="en-US" altLang="en-US" sz="2000" i="1" dirty="0" smtClean="0">
                <a:solidFill>
                  <a:srgbClr val="000000"/>
                </a:solidFill>
                <a:latin typeface="Comic Sans MS" panose="030F0702030302020204" pitchFamily="66" charset="0"/>
              </a:rPr>
              <a:t>R</a:t>
            </a:r>
            <a:r>
              <a:rPr lang="en-US" altLang="en-US" sz="2000" i="1" baseline="-25000" dirty="0" smtClean="0">
                <a:solidFill>
                  <a:srgbClr val="000000"/>
                </a:solidFill>
                <a:latin typeface="Comic Sans MS" panose="030F0702030302020204" pitchFamily="66" charset="0"/>
              </a:rPr>
              <a:t>B</a:t>
            </a:r>
            <a:r>
              <a:rPr lang="en-US" altLang="en-US" sz="2000" dirty="0" smtClean="0">
                <a:solidFill>
                  <a:srgbClr val="000000"/>
                </a:solidFill>
                <a:latin typeface="Comic Sans MS" panose="030F0702030302020204" pitchFamily="66" charset="0"/>
              </a:rPr>
              <a:t>) between the base terminal and </a:t>
            </a:r>
            <a:r>
              <a:rPr lang="en-US" altLang="en-US" sz="2000" i="1" dirty="0" smtClean="0">
                <a:solidFill>
                  <a:srgbClr val="000000"/>
                </a:solidFill>
                <a:latin typeface="Comic Sans MS" panose="030F0702030302020204" pitchFamily="66" charset="0"/>
              </a:rPr>
              <a:t>V</a:t>
            </a:r>
            <a:r>
              <a:rPr lang="en-US" altLang="en-US" sz="2000" i="1" baseline="-25000" dirty="0" smtClean="0">
                <a:solidFill>
                  <a:srgbClr val="000000"/>
                </a:solidFill>
                <a:latin typeface="Comic Sans MS" panose="030F0702030302020204" pitchFamily="66" charset="0"/>
              </a:rPr>
              <a:t>CC</a:t>
            </a:r>
            <a:r>
              <a:rPr lang="en-US" altLang="en-US" sz="2000" dirty="0" smtClean="0">
                <a:solidFill>
                  <a:srgbClr val="000000"/>
                </a:solidFill>
                <a:latin typeface="Comic Sans MS" panose="030F0702030302020204" pitchFamily="66" charset="0"/>
              </a:rPr>
              <a:t>. </a:t>
            </a:r>
            <a:r>
              <a:rPr lang="tr-TR" altLang="en-US" sz="2000" dirty="0">
                <a:solidFill>
                  <a:srgbClr val="000000"/>
                </a:solidFill>
                <a:latin typeface="Comic Sans MS" panose="030F0702030302020204" pitchFamily="66" charset="0"/>
              </a:rPr>
              <a:t/>
            </a:r>
            <a:br>
              <a:rPr lang="tr-TR" altLang="en-US" sz="2000" dirty="0">
                <a:solidFill>
                  <a:srgbClr val="000000"/>
                </a:solidFill>
                <a:latin typeface="Comic Sans MS" panose="030F0702030302020204" pitchFamily="66" charset="0"/>
              </a:rPr>
            </a:br>
            <a:r>
              <a:rPr lang="en-US" altLang="en-US" sz="2000" dirty="0" smtClean="0">
                <a:solidFill>
                  <a:srgbClr val="000000"/>
                </a:solidFill>
                <a:latin typeface="Comic Sans MS" panose="030F0702030302020204" pitchFamily="66" charset="0"/>
              </a:rPr>
              <a:t>No emitter resistor.</a:t>
            </a:r>
            <a:endParaRPr lang="th-TH" altLang="en-US" sz="2000" dirty="0" smtClean="0">
              <a:solidFill>
                <a:srgbClr val="000000"/>
              </a:solidFill>
              <a:latin typeface="Comic Sans MS" panose="030F0702030302020204" pitchFamily="66" charset="0"/>
            </a:endParaRPr>
          </a:p>
        </p:txBody>
      </p:sp>
    </p:spTree>
    <p:extLst>
      <p:ext uri="{BB962C8B-B14F-4D97-AF65-F5344CB8AC3E}">
        <p14:creationId xmlns:p14="http://schemas.microsoft.com/office/powerpoint/2010/main" val="60283778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Rectangle 2"/>
          <p:cNvSpPr>
            <a:spLocks noGrp="1" noChangeArrowheads="1"/>
          </p:cNvSpPr>
          <p:nvPr>
            <p:ph type="title"/>
          </p:nvPr>
        </p:nvSpPr>
        <p:spPr>
          <a:xfrm>
            <a:off x="228600" y="274638"/>
            <a:ext cx="8763000" cy="432000"/>
          </a:xfrm>
        </p:spPr>
        <p:txBody>
          <a:bodyPr/>
          <a:lstStyle/>
          <a:p>
            <a:pPr marL="2233613" indent="-2233613" algn="l" eaLnBrk="1" hangingPunct="1"/>
            <a:r>
              <a:rPr lang="en-US" altLang="en-US" dirty="0" smtClean="0">
                <a:effectLst>
                  <a:outerShdw blurRad="38100" dist="38100" dir="2700000" algn="tl">
                    <a:srgbClr val="000000">
                      <a:alpha val="43137"/>
                    </a:srgbClr>
                  </a:outerShdw>
                </a:effectLst>
              </a:rPr>
              <a:t>Base bias characteristics.</a:t>
            </a:r>
            <a:endParaRPr lang="th-TH" altLang="en-US" dirty="0" smtClean="0">
              <a:effectLst>
                <a:outerShdw blurRad="38100" dist="38100" dir="2700000" algn="tl">
                  <a:srgbClr val="000000">
                    <a:alpha val="43137"/>
                  </a:srgbClr>
                </a:outerShdw>
              </a:effectLst>
            </a:endParaRPr>
          </a:p>
        </p:txBody>
      </p:sp>
      <p:graphicFrame>
        <p:nvGraphicFramePr>
          <p:cNvPr id="15364" name="Object 3"/>
          <p:cNvGraphicFramePr>
            <a:graphicFrameLocks noChangeAspect="1"/>
          </p:cNvGraphicFramePr>
          <p:nvPr/>
        </p:nvGraphicFramePr>
        <p:xfrm>
          <a:off x="76200" y="1371600"/>
          <a:ext cx="4648200" cy="4430713"/>
        </p:xfrm>
        <a:graphic>
          <a:graphicData uri="http://schemas.openxmlformats.org/presentationml/2006/ole">
            <mc:AlternateContent xmlns:mc="http://schemas.openxmlformats.org/markup-compatibility/2006">
              <mc:Choice xmlns:v="urn:schemas-microsoft-com:vml" Requires="v">
                <p:oleObj spid="_x0000_s75291" name="Visio" r:id="rId3" imgW="1797406" imgH="1713586" progId="Visio.Drawing.6">
                  <p:embed/>
                </p:oleObj>
              </mc:Choice>
              <mc:Fallback>
                <p:oleObj name="Visio" r:id="rId3" imgW="1797406" imgH="1713586" progId="Visio.Drawing.6">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 y="1371600"/>
                        <a:ext cx="4648200" cy="4430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5365" name="Object 6"/>
          <p:cNvGraphicFramePr>
            <a:graphicFrameLocks noChangeAspect="1"/>
          </p:cNvGraphicFramePr>
          <p:nvPr>
            <p:extLst>
              <p:ext uri="{D42A27DB-BD31-4B8C-83A1-F6EECF244321}">
                <p14:modId xmlns:p14="http://schemas.microsoft.com/office/powerpoint/2010/main" val="413547077"/>
              </p:ext>
            </p:extLst>
          </p:nvPr>
        </p:nvGraphicFramePr>
        <p:xfrm>
          <a:off x="5486400" y="2209800"/>
          <a:ext cx="1600200" cy="1371600"/>
        </p:xfrm>
        <a:graphic>
          <a:graphicData uri="http://schemas.openxmlformats.org/presentationml/2006/ole">
            <mc:AlternateContent xmlns:mc="http://schemas.openxmlformats.org/markup-compatibility/2006">
              <mc:Choice xmlns:v="urn:schemas-microsoft-com:vml" Requires="v">
                <p:oleObj spid="_x0000_s75292" name="Equation" r:id="rId5" imgW="800100" imgH="685800" progId="Equation.DSMT4">
                  <p:embed/>
                </p:oleObj>
              </mc:Choice>
              <mc:Fallback>
                <p:oleObj name="Equation" r:id="rId5" imgW="800100" imgH="6858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86400" y="2209800"/>
                        <a:ext cx="1600200" cy="1371600"/>
                      </a:xfrm>
                      <a:prstGeom prst="rect">
                        <a:avLst/>
                      </a:prstGeom>
                      <a:solidFill>
                        <a:srgbClr val="66FF66"/>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5366" name="Text Box 7"/>
          <p:cNvSpPr txBox="1">
            <a:spLocks noChangeArrowheads="1"/>
          </p:cNvSpPr>
          <p:nvPr/>
        </p:nvSpPr>
        <p:spPr bwMode="auto">
          <a:xfrm>
            <a:off x="4572000" y="1600200"/>
            <a:ext cx="3657600" cy="45720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Verdana" panose="020B0604030504040204" pitchFamily="34" charset="0"/>
                <a:cs typeface="Angsana New" panose="02020603050405020304" pitchFamily="18" charset="-34"/>
              </a:defRPr>
            </a:lvl1pPr>
            <a:lvl2pPr marL="742950" indent="-285750">
              <a:spcBef>
                <a:spcPct val="20000"/>
              </a:spcBef>
              <a:buChar char="–"/>
              <a:defRPr sz="2800">
                <a:solidFill>
                  <a:schemeClr val="tx1"/>
                </a:solidFill>
                <a:latin typeface="Verdana" panose="020B0604030504040204" pitchFamily="34" charset="0"/>
                <a:cs typeface="Angsana New" panose="02020603050405020304" pitchFamily="18" charset="-34"/>
              </a:defRPr>
            </a:lvl2pPr>
            <a:lvl3pPr marL="1143000" indent="-228600">
              <a:spcBef>
                <a:spcPct val="20000"/>
              </a:spcBef>
              <a:buChar char="•"/>
              <a:defRPr sz="2400">
                <a:solidFill>
                  <a:schemeClr val="tx1"/>
                </a:solidFill>
                <a:latin typeface="Verdana" panose="020B0604030504040204" pitchFamily="34" charset="0"/>
                <a:cs typeface="Angsana New" panose="02020603050405020304" pitchFamily="18" charset="-34"/>
              </a:defRPr>
            </a:lvl3pPr>
            <a:lvl4pPr marL="1600200" indent="-228600">
              <a:spcBef>
                <a:spcPct val="20000"/>
              </a:spcBef>
              <a:buChar char="–"/>
              <a:defRPr sz="2000">
                <a:solidFill>
                  <a:schemeClr val="tx1"/>
                </a:solidFill>
                <a:latin typeface="Verdana" panose="020B0604030504040204" pitchFamily="34" charset="0"/>
                <a:cs typeface="Angsana New" panose="02020603050405020304" pitchFamily="18" charset="-34"/>
              </a:defRPr>
            </a:lvl4pPr>
            <a:lvl5pPr marL="2057400" indent="-228600">
              <a:spcBef>
                <a:spcPct val="20000"/>
              </a:spcBef>
              <a:buChar char="»"/>
              <a:defRPr sz="2000">
                <a:solidFill>
                  <a:schemeClr val="tx1"/>
                </a:solidFill>
                <a:latin typeface="Verdana" panose="020B0604030504040204" pitchFamily="34" charset="0"/>
                <a:cs typeface="Angsana New" panose="02020603050405020304" pitchFamily="18" charset="-34"/>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9pPr>
          </a:lstStyle>
          <a:p>
            <a:pPr>
              <a:spcBef>
                <a:spcPct val="50000"/>
              </a:spcBef>
              <a:buFontTx/>
              <a:buNone/>
            </a:pPr>
            <a:r>
              <a:rPr lang="en-US" altLang="en-US" sz="2400" smtClean="0">
                <a:solidFill>
                  <a:srgbClr val="000000"/>
                </a:solidFill>
                <a:latin typeface="Comic Sans MS" panose="030F0702030302020204" pitchFamily="66" charset="0"/>
              </a:rPr>
              <a:t>Load line equations:</a:t>
            </a:r>
            <a:endParaRPr lang="th-TH" altLang="en-US" sz="2400" smtClean="0">
              <a:solidFill>
                <a:srgbClr val="000000"/>
              </a:solidFill>
              <a:latin typeface="Comic Sans MS" panose="030F0702030302020204" pitchFamily="66" charset="0"/>
            </a:endParaRPr>
          </a:p>
        </p:txBody>
      </p:sp>
      <p:sp>
        <p:nvSpPr>
          <p:cNvPr id="15367" name="Text Box 8"/>
          <p:cNvSpPr txBox="1">
            <a:spLocks noChangeArrowheads="1"/>
          </p:cNvSpPr>
          <p:nvPr/>
        </p:nvSpPr>
        <p:spPr bwMode="auto">
          <a:xfrm>
            <a:off x="4572000" y="3962400"/>
            <a:ext cx="3657600" cy="45720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Verdana" panose="020B0604030504040204" pitchFamily="34" charset="0"/>
                <a:cs typeface="Angsana New" panose="02020603050405020304" pitchFamily="18" charset="-34"/>
              </a:defRPr>
            </a:lvl1pPr>
            <a:lvl2pPr marL="742950" indent="-285750">
              <a:spcBef>
                <a:spcPct val="20000"/>
              </a:spcBef>
              <a:buChar char="–"/>
              <a:defRPr sz="2800">
                <a:solidFill>
                  <a:schemeClr val="tx1"/>
                </a:solidFill>
                <a:latin typeface="Verdana" panose="020B0604030504040204" pitchFamily="34" charset="0"/>
                <a:cs typeface="Angsana New" panose="02020603050405020304" pitchFamily="18" charset="-34"/>
              </a:defRPr>
            </a:lvl2pPr>
            <a:lvl3pPr marL="1143000" indent="-228600">
              <a:spcBef>
                <a:spcPct val="20000"/>
              </a:spcBef>
              <a:buChar char="•"/>
              <a:defRPr sz="2400">
                <a:solidFill>
                  <a:schemeClr val="tx1"/>
                </a:solidFill>
                <a:latin typeface="Verdana" panose="020B0604030504040204" pitchFamily="34" charset="0"/>
                <a:cs typeface="Angsana New" panose="02020603050405020304" pitchFamily="18" charset="-34"/>
              </a:defRPr>
            </a:lvl3pPr>
            <a:lvl4pPr marL="1600200" indent="-228600">
              <a:spcBef>
                <a:spcPct val="20000"/>
              </a:spcBef>
              <a:buChar char="–"/>
              <a:defRPr sz="2000">
                <a:solidFill>
                  <a:schemeClr val="tx1"/>
                </a:solidFill>
                <a:latin typeface="Verdana" panose="020B0604030504040204" pitchFamily="34" charset="0"/>
                <a:cs typeface="Angsana New" panose="02020603050405020304" pitchFamily="18" charset="-34"/>
              </a:defRPr>
            </a:lvl4pPr>
            <a:lvl5pPr marL="2057400" indent="-228600">
              <a:spcBef>
                <a:spcPct val="20000"/>
              </a:spcBef>
              <a:buChar char="»"/>
              <a:defRPr sz="2000">
                <a:solidFill>
                  <a:schemeClr val="tx1"/>
                </a:solidFill>
                <a:latin typeface="Verdana" panose="020B0604030504040204" pitchFamily="34" charset="0"/>
                <a:cs typeface="Angsana New" panose="02020603050405020304" pitchFamily="18" charset="-34"/>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9pPr>
          </a:lstStyle>
          <a:p>
            <a:pPr>
              <a:spcBef>
                <a:spcPct val="50000"/>
              </a:spcBef>
              <a:buFontTx/>
              <a:buNone/>
            </a:pPr>
            <a:r>
              <a:rPr lang="en-US" altLang="en-US" sz="2400" smtClean="0">
                <a:solidFill>
                  <a:srgbClr val="000000"/>
                </a:solidFill>
                <a:latin typeface="Comic Sans MS" panose="030F0702030302020204" pitchFamily="66" charset="0"/>
              </a:rPr>
              <a:t>Q-point equations:</a:t>
            </a:r>
            <a:endParaRPr lang="th-TH" altLang="en-US" sz="2400" smtClean="0">
              <a:solidFill>
                <a:srgbClr val="000000"/>
              </a:solidFill>
              <a:latin typeface="Comic Sans MS" panose="030F0702030302020204" pitchFamily="66" charset="0"/>
            </a:endParaRPr>
          </a:p>
        </p:txBody>
      </p:sp>
      <p:graphicFrame>
        <p:nvGraphicFramePr>
          <p:cNvPr id="15368" name="Object 9"/>
          <p:cNvGraphicFramePr>
            <a:graphicFrameLocks noChangeAspect="1"/>
          </p:cNvGraphicFramePr>
          <p:nvPr>
            <p:extLst>
              <p:ext uri="{D42A27DB-BD31-4B8C-83A1-F6EECF244321}">
                <p14:modId xmlns:p14="http://schemas.microsoft.com/office/powerpoint/2010/main" val="3172566912"/>
              </p:ext>
            </p:extLst>
          </p:nvPr>
        </p:nvGraphicFramePr>
        <p:xfrm>
          <a:off x="5486400" y="4572000"/>
          <a:ext cx="2133600" cy="1847850"/>
        </p:xfrm>
        <a:graphic>
          <a:graphicData uri="http://schemas.openxmlformats.org/presentationml/2006/ole">
            <mc:AlternateContent xmlns:mc="http://schemas.openxmlformats.org/markup-compatibility/2006">
              <mc:Choice xmlns:v="urn:schemas-microsoft-com:vml" Requires="v">
                <p:oleObj spid="_x0000_s75293" name="Equation" r:id="rId7" imgW="1040948" imgH="901309" progId="Equation.DSMT4">
                  <p:embed/>
                </p:oleObj>
              </mc:Choice>
              <mc:Fallback>
                <p:oleObj name="Equation" r:id="rId7" imgW="1040948" imgH="901309"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486400" y="4572000"/>
                        <a:ext cx="2133600" cy="1847850"/>
                      </a:xfrm>
                      <a:prstGeom prst="rect">
                        <a:avLst/>
                      </a:prstGeom>
                      <a:solidFill>
                        <a:srgbClr val="66FF66"/>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423284666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66" name="Rectangle 2"/>
          <p:cNvSpPr>
            <a:spLocks noChangeArrowheads="1"/>
          </p:cNvSpPr>
          <p:nvPr/>
        </p:nvSpPr>
        <p:spPr bwMode="auto">
          <a:xfrm>
            <a:off x="457200" y="838200"/>
            <a:ext cx="5715000" cy="5883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r>
              <a:rPr lang="en-US" altLang="en-US" sz="2000" b="0" dirty="0"/>
              <a:t>       	</a:t>
            </a:r>
            <a:r>
              <a:rPr lang="en-US" altLang="en-US" sz="2000" b="0" dirty="0">
                <a:latin typeface="Comic Sans MS" panose="030F0702030302020204" pitchFamily="66" charset="0"/>
              </a:rPr>
              <a:t>Picture shows the workbench of </a:t>
            </a:r>
            <a:r>
              <a:rPr lang="en-US" altLang="en-US" sz="2000" b="0" dirty="0">
                <a:solidFill>
                  <a:srgbClr val="0000FF"/>
                </a:solidFill>
                <a:latin typeface="Comic Sans MS" panose="030F0702030302020204" pitchFamily="66" charset="0"/>
              </a:rPr>
              <a:t>John Bardeen (Stocker Professor at OU) and Walter Brattain at Bell Laboratories</a:t>
            </a:r>
            <a:r>
              <a:rPr lang="en-US" altLang="en-US" sz="2000" b="0" dirty="0">
                <a:latin typeface="Comic Sans MS" panose="030F0702030302020204" pitchFamily="66" charset="0"/>
              </a:rPr>
              <a:t>. They were supposed to be doing fundamental research about crystal surfaces. </a:t>
            </a:r>
          </a:p>
          <a:p>
            <a:endParaRPr lang="en-US" altLang="en-US" sz="2000" b="0" dirty="0">
              <a:latin typeface="Comic Sans MS" panose="030F0702030302020204" pitchFamily="66" charset="0"/>
            </a:endParaRPr>
          </a:p>
          <a:p>
            <a:r>
              <a:rPr lang="en-US" altLang="en-US" sz="2000" b="0" dirty="0">
                <a:latin typeface="Comic Sans MS" panose="030F0702030302020204" pitchFamily="66" charset="0"/>
              </a:rPr>
              <a:t>	The experimental results hadn't been very good, though, and there's a rumor that their boss, </a:t>
            </a:r>
            <a:r>
              <a:rPr lang="en-US" altLang="en-US" sz="2000" b="0" dirty="0">
                <a:solidFill>
                  <a:srgbClr val="0000FF"/>
                </a:solidFill>
                <a:latin typeface="Comic Sans MS" panose="030F0702030302020204" pitchFamily="66" charset="0"/>
              </a:rPr>
              <a:t>William Shockley</a:t>
            </a:r>
            <a:r>
              <a:rPr lang="en-US" altLang="en-US" sz="2000" b="0" dirty="0">
                <a:latin typeface="Comic Sans MS" panose="030F0702030302020204" pitchFamily="66" charset="0"/>
              </a:rPr>
              <a:t>, came near to canceling the project.  But in 1947, working alone, they switched to using tremendously pure materials.  </a:t>
            </a:r>
          </a:p>
          <a:p>
            <a:endParaRPr lang="en-US" altLang="en-US" sz="2000" b="0" dirty="0">
              <a:latin typeface="Comic Sans MS" panose="030F0702030302020204" pitchFamily="66" charset="0"/>
            </a:endParaRPr>
          </a:p>
          <a:p>
            <a:r>
              <a:rPr lang="en-US" altLang="en-US" sz="2000" b="0" dirty="0">
                <a:latin typeface="Comic Sans MS" panose="030F0702030302020204" pitchFamily="66" charset="0"/>
              </a:rPr>
              <a:t>	It dawned on them that they could build the circuit in the picture. It was a working amplifier!  John and Walter </a:t>
            </a:r>
            <a:r>
              <a:rPr lang="en-US" altLang="en-US" sz="2000" b="0" dirty="0">
                <a:solidFill>
                  <a:srgbClr val="0000FF"/>
                </a:solidFill>
                <a:latin typeface="Comic Sans MS" panose="030F0702030302020204" pitchFamily="66" charset="0"/>
              </a:rPr>
              <a:t>submitted a patent</a:t>
            </a:r>
            <a:r>
              <a:rPr lang="en-US" altLang="en-US" sz="2000" b="0" dirty="0">
                <a:latin typeface="Comic Sans MS" panose="030F0702030302020204" pitchFamily="66" charset="0"/>
              </a:rPr>
              <a:t> for the first working </a:t>
            </a:r>
            <a:r>
              <a:rPr lang="en-US" altLang="en-US" sz="2000" b="1" dirty="0">
                <a:latin typeface="Comic Sans MS" panose="030F0702030302020204" pitchFamily="66" charset="0"/>
              </a:rPr>
              <a:t>point contact transistor.  </a:t>
            </a:r>
          </a:p>
          <a:p>
            <a:pPr algn="just"/>
            <a:endParaRPr lang="en-US" altLang="en-US" sz="2000" b="0" dirty="0">
              <a:latin typeface="Comic Sans MS" panose="030F0702030302020204" pitchFamily="66" charset="0"/>
            </a:endParaRPr>
          </a:p>
        </p:txBody>
      </p:sp>
      <p:sp>
        <p:nvSpPr>
          <p:cNvPr id="241667" name="Rectangle 3"/>
          <p:cNvSpPr>
            <a:spLocks noChangeArrowheads="1"/>
          </p:cNvSpPr>
          <p:nvPr/>
        </p:nvSpPr>
        <p:spPr bwMode="auto">
          <a:xfrm>
            <a:off x="152400" y="287338"/>
            <a:ext cx="3870325"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3200">
                <a:solidFill>
                  <a:srgbClr val="FF0000"/>
                </a:solidFill>
                <a:latin typeface="Comic Sans MS" panose="030F0702030302020204" pitchFamily="66" charset="0"/>
              </a:rPr>
              <a:t>Interesting story…</a:t>
            </a:r>
          </a:p>
        </p:txBody>
      </p:sp>
      <p:graphicFrame>
        <p:nvGraphicFramePr>
          <p:cNvPr id="241668" name="Object 4"/>
          <p:cNvGraphicFramePr>
            <a:graphicFrameLocks noChangeAspect="1"/>
          </p:cNvGraphicFramePr>
          <p:nvPr/>
        </p:nvGraphicFramePr>
        <p:xfrm>
          <a:off x="6400800" y="1905000"/>
          <a:ext cx="2495550" cy="2971800"/>
        </p:xfrm>
        <a:graphic>
          <a:graphicData uri="http://schemas.openxmlformats.org/presentationml/2006/ole">
            <mc:AlternateContent xmlns:mc="http://schemas.openxmlformats.org/markup-compatibility/2006">
              <mc:Choice xmlns:v="urn:schemas-microsoft-com:vml" Requires="v">
                <p:oleObj spid="_x0000_s58598" name="Bitmap Image" r:id="rId4" imgW="3801006" imgH="4525007" progId="Paint.Picture">
                  <p:embed/>
                </p:oleObj>
              </mc:Choice>
              <mc:Fallback>
                <p:oleObj name="Bitmap Image" r:id="rId4" imgW="3801006" imgH="4525007" progId="Paint.Picture">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00800" y="1905000"/>
                        <a:ext cx="2495550" cy="297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412418074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2"/>
          <p:cNvSpPr>
            <a:spLocks noGrp="1" noChangeArrowheads="1"/>
          </p:cNvSpPr>
          <p:nvPr>
            <p:ph type="title"/>
          </p:nvPr>
        </p:nvSpPr>
        <p:spPr>
          <a:xfrm>
            <a:off x="228600" y="274638"/>
            <a:ext cx="8763000" cy="432000"/>
          </a:xfrm>
        </p:spPr>
        <p:txBody>
          <a:bodyPr/>
          <a:lstStyle/>
          <a:p>
            <a:pPr marL="2233613" indent="-2233613" algn="l" eaLnBrk="1" hangingPunct="1"/>
            <a:r>
              <a:rPr lang="tr-TR" altLang="en-US" dirty="0" smtClean="0">
                <a:effectLst>
                  <a:outerShdw blurRad="38100" dist="38100" dir="2700000" algn="tl">
                    <a:srgbClr val="000000">
                      <a:alpha val="43137"/>
                    </a:srgbClr>
                  </a:outerShdw>
                </a:effectLst>
              </a:rPr>
              <a:t>2. </a:t>
            </a:r>
            <a:r>
              <a:rPr lang="en-US" altLang="en-US" dirty="0" smtClean="0">
                <a:effectLst>
                  <a:outerShdw blurRad="38100" dist="38100" dir="2700000" algn="tl">
                    <a:srgbClr val="000000">
                      <a:alpha val="43137"/>
                    </a:srgbClr>
                  </a:outerShdw>
                </a:effectLst>
              </a:rPr>
              <a:t>Voltage divider bias.</a:t>
            </a:r>
            <a:endParaRPr lang="th-TH" altLang="en-US" dirty="0" smtClean="0">
              <a:effectLst>
                <a:outerShdw blurRad="38100" dist="38100" dir="2700000" algn="tl">
                  <a:srgbClr val="000000">
                    <a:alpha val="43137"/>
                  </a:srgbClr>
                </a:outerShdw>
              </a:effectLst>
            </a:endParaRPr>
          </a:p>
        </p:txBody>
      </p:sp>
      <p:graphicFrame>
        <p:nvGraphicFramePr>
          <p:cNvPr id="16388" name="Object 8"/>
          <p:cNvGraphicFramePr>
            <a:graphicFrameLocks noChangeAspect="1"/>
          </p:cNvGraphicFramePr>
          <p:nvPr>
            <p:extLst>
              <p:ext uri="{D42A27DB-BD31-4B8C-83A1-F6EECF244321}">
                <p14:modId xmlns:p14="http://schemas.microsoft.com/office/powerpoint/2010/main" val="570376799"/>
              </p:ext>
            </p:extLst>
          </p:nvPr>
        </p:nvGraphicFramePr>
        <p:xfrm>
          <a:off x="179512" y="831850"/>
          <a:ext cx="5181600" cy="4883150"/>
        </p:xfrm>
        <a:graphic>
          <a:graphicData uri="http://schemas.openxmlformats.org/presentationml/2006/ole">
            <mc:AlternateContent xmlns:mc="http://schemas.openxmlformats.org/markup-compatibility/2006">
              <mc:Choice xmlns:v="urn:schemas-microsoft-com:vml" Requires="v">
                <p:oleObj spid="_x0000_s76673" name="Visio" r:id="rId3" imgW="1817827" imgH="1713586" progId="Visio.Drawing.6">
                  <p:embed/>
                </p:oleObj>
              </mc:Choice>
              <mc:Fallback>
                <p:oleObj name="Visio" r:id="rId3" imgW="1817827" imgH="1713586" progId="Visio.Drawing.6">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9512" y="831850"/>
                        <a:ext cx="5181600" cy="4883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6389" name="Text Box 9"/>
          <p:cNvSpPr txBox="1">
            <a:spLocks noChangeArrowheads="1"/>
          </p:cNvSpPr>
          <p:nvPr/>
        </p:nvSpPr>
        <p:spPr bwMode="auto">
          <a:xfrm>
            <a:off x="4953000" y="1600200"/>
            <a:ext cx="3657600" cy="45720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Verdana" panose="020B0604030504040204" pitchFamily="34" charset="0"/>
                <a:cs typeface="Angsana New" panose="02020603050405020304" pitchFamily="18" charset="-34"/>
              </a:defRPr>
            </a:lvl1pPr>
            <a:lvl2pPr marL="742950" indent="-285750">
              <a:spcBef>
                <a:spcPct val="20000"/>
              </a:spcBef>
              <a:buChar char="–"/>
              <a:defRPr sz="2800">
                <a:solidFill>
                  <a:schemeClr val="tx1"/>
                </a:solidFill>
                <a:latin typeface="Verdana" panose="020B0604030504040204" pitchFamily="34" charset="0"/>
                <a:cs typeface="Angsana New" panose="02020603050405020304" pitchFamily="18" charset="-34"/>
              </a:defRPr>
            </a:lvl2pPr>
            <a:lvl3pPr marL="1143000" indent="-228600">
              <a:spcBef>
                <a:spcPct val="20000"/>
              </a:spcBef>
              <a:buChar char="•"/>
              <a:defRPr sz="2400">
                <a:solidFill>
                  <a:schemeClr val="tx1"/>
                </a:solidFill>
                <a:latin typeface="Verdana" panose="020B0604030504040204" pitchFamily="34" charset="0"/>
                <a:cs typeface="Angsana New" panose="02020603050405020304" pitchFamily="18" charset="-34"/>
              </a:defRPr>
            </a:lvl3pPr>
            <a:lvl4pPr marL="1600200" indent="-228600">
              <a:spcBef>
                <a:spcPct val="20000"/>
              </a:spcBef>
              <a:buChar char="–"/>
              <a:defRPr sz="2000">
                <a:solidFill>
                  <a:schemeClr val="tx1"/>
                </a:solidFill>
                <a:latin typeface="Verdana" panose="020B0604030504040204" pitchFamily="34" charset="0"/>
                <a:cs typeface="Angsana New" panose="02020603050405020304" pitchFamily="18" charset="-34"/>
              </a:defRPr>
            </a:lvl4pPr>
            <a:lvl5pPr marL="2057400" indent="-228600">
              <a:spcBef>
                <a:spcPct val="20000"/>
              </a:spcBef>
              <a:buChar char="»"/>
              <a:defRPr sz="2000">
                <a:solidFill>
                  <a:schemeClr val="tx1"/>
                </a:solidFill>
                <a:latin typeface="Verdana" panose="020B0604030504040204" pitchFamily="34" charset="0"/>
                <a:cs typeface="Angsana New" panose="02020603050405020304" pitchFamily="18" charset="-34"/>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9pPr>
          </a:lstStyle>
          <a:p>
            <a:pPr>
              <a:spcBef>
                <a:spcPct val="50000"/>
              </a:spcBef>
              <a:buFontTx/>
              <a:buNone/>
            </a:pPr>
            <a:r>
              <a:rPr lang="en-US" altLang="en-US" sz="2000" smtClean="0">
                <a:solidFill>
                  <a:srgbClr val="000000"/>
                </a:solidFill>
                <a:latin typeface="Comic Sans MS" panose="030F0702030302020204" pitchFamily="66" charset="0"/>
              </a:rPr>
              <a:t>Assume that </a:t>
            </a:r>
            <a:r>
              <a:rPr lang="en-US" altLang="en-US" sz="2400" i="1" smtClean="0">
                <a:solidFill>
                  <a:srgbClr val="000000"/>
                </a:solidFill>
                <a:latin typeface="Comic Sans MS" panose="030F0702030302020204" pitchFamily="66" charset="0"/>
              </a:rPr>
              <a:t>I</a:t>
            </a:r>
            <a:r>
              <a:rPr lang="en-US" altLang="en-US" sz="2400" baseline="-25000" smtClean="0">
                <a:solidFill>
                  <a:srgbClr val="000000"/>
                </a:solidFill>
                <a:latin typeface="Comic Sans MS" panose="030F0702030302020204" pitchFamily="66" charset="0"/>
              </a:rPr>
              <a:t>2</a:t>
            </a:r>
            <a:r>
              <a:rPr lang="en-US" altLang="en-US" sz="2000" smtClean="0">
                <a:solidFill>
                  <a:srgbClr val="000000"/>
                </a:solidFill>
                <a:latin typeface="Comic Sans MS" panose="030F0702030302020204" pitchFamily="66" charset="0"/>
              </a:rPr>
              <a:t> &gt; 10</a:t>
            </a:r>
            <a:r>
              <a:rPr lang="en-US" altLang="en-US" sz="2400" i="1" smtClean="0">
                <a:solidFill>
                  <a:srgbClr val="000000"/>
                </a:solidFill>
                <a:latin typeface="Comic Sans MS" panose="030F0702030302020204" pitchFamily="66" charset="0"/>
              </a:rPr>
              <a:t>I</a:t>
            </a:r>
            <a:r>
              <a:rPr lang="en-US" altLang="en-US" sz="2400" i="1" baseline="-25000" smtClean="0">
                <a:solidFill>
                  <a:srgbClr val="000000"/>
                </a:solidFill>
                <a:latin typeface="Comic Sans MS" panose="030F0702030302020204" pitchFamily="66" charset="0"/>
              </a:rPr>
              <a:t>B</a:t>
            </a:r>
            <a:r>
              <a:rPr lang="en-US" altLang="en-US" sz="2000" smtClean="0">
                <a:solidFill>
                  <a:srgbClr val="000000"/>
                </a:solidFill>
                <a:latin typeface="Comic Sans MS" panose="030F0702030302020204" pitchFamily="66" charset="0"/>
              </a:rPr>
              <a:t>.</a:t>
            </a:r>
            <a:endParaRPr lang="th-TH" altLang="en-US" sz="2000" smtClean="0">
              <a:solidFill>
                <a:srgbClr val="000000"/>
              </a:solidFill>
              <a:latin typeface="Comic Sans MS" panose="030F0702030302020204" pitchFamily="66" charset="0"/>
            </a:endParaRPr>
          </a:p>
        </p:txBody>
      </p:sp>
      <p:graphicFrame>
        <p:nvGraphicFramePr>
          <p:cNvPr id="16390" name="Object 10"/>
          <p:cNvGraphicFramePr>
            <a:graphicFrameLocks noChangeAspect="1"/>
          </p:cNvGraphicFramePr>
          <p:nvPr>
            <p:extLst>
              <p:ext uri="{D42A27DB-BD31-4B8C-83A1-F6EECF244321}">
                <p14:modId xmlns:p14="http://schemas.microsoft.com/office/powerpoint/2010/main" val="1661678801"/>
              </p:ext>
            </p:extLst>
          </p:nvPr>
        </p:nvGraphicFramePr>
        <p:xfrm>
          <a:off x="5715000" y="2133600"/>
          <a:ext cx="1905000" cy="809625"/>
        </p:xfrm>
        <a:graphic>
          <a:graphicData uri="http://schemas.openxmlformats.org/presentationml/2006/ole">
            <mc:AlternateContent xmlns:mc="http://schemas.openxmlformats.org/markup-compatibility/2006">
              <mc:Choice xmlns:v="urn:schemas-microsoft-com:vml" Requires="v">
                <p:oleObj spid="_x0000_s76674" name="Equation" r:id="rId5" imgW="1016000" imgH="431800" progId="Equation.DSMT4">
                  <p:embed/>
                </p:oleObj>
              </mc:Choice>
              <mc:Fallback>
                <p:oleObj name="Equation" r:id="rId5" imgW="1016000" imgH="4318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15000" y="2133600"/>
                        <a:ext cx="1905000" cy="809625"/>
                      </a:xfrm>
                      <a:prstGeom prst="rect">
                        <a:avLst/>
                      </a:prstGeom>
                      <a:solidFill>
                        <a:srgbClr val="66FF66"/>
                      </a:solidFill>
                      <a:ln>
                        <a:noFill/>
                      </a:ln>
                      <a:effectLst/>
                    </p:spPr>
                  </p:pic>
                </p:oleObj>
              </mc:Fallback>
            </mc:AlternateContent>
          </a:graphicData>
        </a:graphic>
      </p:graphicFrame>
      <p:graphicFrame>
        <p:nvGraphicFramePr>
          <p:cNvPr id="16391" name="Object 11"/>
          <p:cNvGraphicFramePr>
            <a:graphicFrameLocks noChangeAspect="1"/>
          </p:cNvGraphicFramePr>
          <p:nvPr>
            <p:extLst>
              <p:ext uri="{D42A27DB-BD31-4B8C-83A1-F6EECF244321}">
                <p14:modId xmlns:p14="http://schemas.microsoft.com/office/powerpoint/2010/main" val="3426301444"/>
              </p:ext>
            </p:extLst>
          </p:nvPr>
        </p:nvGraphicFramePr>
        <p:xfrm>
          <a:off x="5715000" y="3048000"/>
          <a:ext cx="1828800" cy="444500"/>
        </p:xfrm>
        <a:graphic>
          <a:graphicData uri="http://schemas.openxmlformats.org/presentationml/2006/ole">
            <mc:AlternateContent xmlns:mc="http://schemas.openxmlformats.org/markup-compatibility/2006">
              <mc:Choice xmlns:v="urn:schemas-microsoft-com:vml" Requires="v">
                <p:oleObj spid="_x0000_s76675" name="Equation" r:id="rId7" imgW="939800" imgH="228600" progId="Equation.DSMT4">
                  <p:embed/>
                </p:oleObj>
              </mc:Choice>
              <mc:Fallback>
                <p:oleObj name="Equation" r:id="rId7" imgW="939800" imgH="22860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715000" y="3048000"/>
                        <a:ext cx="1828800" cy="444500"/>
                      </a:xfrm>
                      <a:prstGeom prst="rect">
                        <a:avLst/>
                      </a:prstGeom>
                      <a:solidFill>
                        <a:srgbClr val="66FF66"/>
                      </a:solidFill>
                      <a:ln>
                        <a:noFill/>
                      </a:ln>
                      <a:effectLst/>
                    </p:spPr>
                  </p:pic>
                </p:oleObj>
              </mc:Fallback>
            </mc:AlternateContent>
          </a:graphicData>
        </a:graphic>
      </p:graphicFrame>
      <p:graphicFrame>
        <p:nvGraphicFramePr>
          <p:cNvPr id="16392" name="Object 12"/>
          <p:cNvGraphicFramePr>
            <a:graphicFrameLocks noChangeAspect="1"/>
          </p:cNvGraphicFramePr>
          <p:nvPr>
            <p:extLst>
              <p:ext uri="{D42A27DB-BD31-4B8C-83A1-F6EECF244321}">
                <p14:modId xmlns:p14="http://schemas.microsoft.com/office/powerpoint/2010/main" val="3560759263"/>
              </p:ext>
            </p:extLst>
          </p:nvPr>
        </p:nvGraphicFramePr>
        <p:xfrm>
          <a:off x="5715000" y="3581400"/>
          <a:ext cx="1066800" cy="842963"/>
        </p:xfrm>
        <a:graphic>
          <a:graphicData uri="http://schemas.openxmlformats.org/presentationml/2006/ole">
            <mc:AlternateContent xmlns:mc="http://schemas.openxmlformats.org/markup-compatibility/2006">
              <mc:Choice xmlns:v="urn:schemas-microsoft-com:vml" Requires="v">
                <p:oleObj spid="_x0000_s76676" name="Equation" r:id="rId9" imgW="545863" imgH="431613" progId="Equation.DSMT4">
                  <p:embed/>
                </p:oleObj>
              </mc:Choice>
              <mc:Fallback>
                <p:oleObj name="Equation" r:id="rId9" imgW="545863" imgH="431613"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715000" y="3581400"/>
                        <a:ext cx="1066800" cy="842963"/>
                      </a:xfrm>
                      <a:prstGeom prst="rect">
                        <a:avLst/>
                      </a:prstGeom>
                      <a:solidFill>
                        <a:srgbClr val="66FF66"/>
                      </a:solidFill>
                      <a:ln>
                        <a:noFill/>
                      </a:ln>
                      <a:effectLst/>
                    </p:spPr>
                  </p:pic>
                </p:oleObj>
              </mc:Fallback>
            </mc:AlternateContent>
          </a:graphicData>
        </a:graphic>
      </p:graphicFrame>
      <p:sp>
        <p:nvSpPr>
          <p:cNvPr id="16393" name="Text Box 13"/>
          <p:cNvSpPr txBox="1">
            <a:spLocks noChangeArrowheads="1"/>
          </p:cNvSpPr>
          <p:nvPr/>
        </p:nvSpPr>
        <p:spPr bwMode="auto">
          <a:xfrm>
            <a:off x="4953000" y="4572000"/>
            <a:ext cx="3352800" cy="707886"/>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Verdana" panose="020B0604030504040204" pitchFamily="34" charset="0"/>
                <a:cs typeface="Angsana New" panose="02020603050405020304" pitchFamily="18" charset="-34"/>
              </a:defRPr>
            </a:lvl1pPr>
            <a:lvl2pPr marL="742950" indent="-285750">
              <a:spcBef>
                <a:spcPct val="20000"/>
              </a:spcBef>
              <a:buChar char="–"/>
              <a:defRPr sz="2800">
                <a:solidFill>
                  <a:schemeClr val="tx1"/>
                </a:solidFill>
                <a:latin typeface="Verdana" panose="020B0604030504040204" pitchFamily="34" charset="0"/>
                <a:cs typeface="Angsana New" panose="02020603050405020304" pitchFamily="18" charset="-34"/>
              </a:defRPr>
            </a:lvl2pPr>
            <a:lvl3pPr marL="1143000" indent="-228600">
              <a:spcBef>
                <a:spcPct val="20000"/>
              </a:spcBef>
              <a:buChar char="•"/>
              <a:defRPr sz="2400">
                <a:solidFill>
                  <a:schemeClr val="tx1"/>
                </a:solidFill>
                <a:latin typeface="Verdana" panose="020B0604030504040204" pitchFamily="34" charset="0"/>
                <a:cs typeface="Angsana New" panose="02020603050405020304" pitchFamily="18" charset="-34"/>
              </a:defRPr>
            </a:lvl3pPr>
            <a:lvl4pPr marL="1600200" indent="-228600">
              <a:spcBef>
                <a:spcPct val="20000"/>
              </a:spcBef>
              <a:buChar char="–"/>
              <a:defRPr sz="2000">
                <a:solidFill>
                  <a:schemeClr val="tx1"/>
                </a:solidFill>
                <a:latin typeface="Verdana" panose="020B0604030504040204" pitchFamily="34" charset="0"/>
                <a:cs typeface="Angsana New" panose="02020603050405020304" pitchFamily="18" charset="-34"/>
              </a:defRPr>
            </a:lvl4pPr>
            <a:lvl5pPr marL="2057400" indent="-228600">
              <a:spcBef>
                <a:spcPct val="20000"/>
              </a:spcBef>
              <a:buChar char="»"/>
              <a:defRPr sz="2000">
                <a:solidFill>
                  <a:schemeClr val="tx1"/>
                </a:solidFill>
                <a:latin typeface="Verdana" panose="020B0604030504040204" pitchFamily="34" charset="0"/>
                <a:cs typeface="Angsana New" panose="02020603050405020304" pitchFamily="18" charset="-34"/>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9pPr>
          </a:lstStyle>
          <a:p>
            <a:pPr>
              <a:spcBef>
                <a:spcPct val="50000"/>
              </a:spcBef>
              <a:buFontTx/>
              <a:buNone/>
            </a:pPr>
            <a:r>
              <a:rPr lang="en-US" altLang="en-US" sz="2000" dirty="0" smtClean="0">
                <a:solidFill>
                  <a:srgbClr val="000000"/>
                </a:solidFill>
                <a:latin typeface="Comic Sans MS" panose="030F0702030302020204" pitchFamily="66" charset="0"/>
              </a:rPr>
              <a:t>Assume that </a:t>
            </a:r>
            <a:r>
              <a:rPr lang="en-US" altLang="en-US" sz="2000" i="1" dirty="0" smtClean="0">
                <a:solidFill>
                  <a:srgbClr val="000000"/>
                </a:solidFill>
                <a:latin typeface="Comic Sans MS" panose="030F0702030302020204" pitchFamily="66" charset="0"/>
              </a:rPr>
              <a:t>I</a:t>
            </a:r>
            <a:r>
              <a:rPr lang="en-US" altLang="en-US" sz="2000" i="1" baseline="-25000" dirty="0" smtClean="0">
                <a:solidFill>
                  <a:srgbClr val="000000"/>
                </a:solidFill>
                <a:latin typeface="Comic Sans MS" panose="030F0702030302020204" pitchFamily="66" charset="0"/>
              </a:rPr>
              <a:t>CQ</a:t>
            </a:r>
            <a:r>
              <a:rPr lang="en-US" altLang="en-US" sz="2000" dirty="0" smtClean="0">
                <a:solidFill>
                  <a:srgbClr val="000000"/>
                </a:solidFill>
                <a:latin typeface="Comic Sans MS" panose="030F0702030302020204" pitchFamily="66" charset="0"/>
              </a:rPr>
              <a:t> @ </a:t>
            </a:r>
            <a:r>
              <a:rPr lang="en-US" altLang="en-US" sz="2000" i="1" dirty="0" smtClean="0">
                <a:solidFill>
                  <a:srgbClr val="000000"/>
                </a:solidFill>
                <a:latin typeface="Comic Sans MS" panose="030F0702030302020204" pitchFamily="66" charset="0"/>
              </a:rPr>
              <a:t>I</a:t>
            </a:r>
            <a:r>
              <a:rPr lang="en-US" altLang="en-US" sz="2000" i="1" baseline="-25000" dirty="0" smtClean="0">
                <a:solidFill>
                  <a:srgbClr val="000000"/>
                </a:solidFill>
                <a:latin typeface="Comic Sans MS" panose="030F0702030302020204" pitchFamily="66" charset="0"/>
              </a:rPr>
              <a:t>E</a:t>
            </a:r>
            <a:r>
              <a:rPr lang="tr-TR" altLang="en-US" sz="2000" i="1" baseline="-25000" dirty="0">
                <a:solidFill>
                  <a:srgbClr val="000000"/>
                </a:solidFill>
                <a:latin typeface="Comic Sans MS" panose="030F0702030302020204" pitchFamily="66" charset="0"/>
              </a:rPr>
              <a:t/>
            </a:r>
            <a:br>
              <a:rPr lang="tr-TR" altLang="en-US" sz="2000" i="1" baseline="-25000" dirty="0">
                <a:solidFill>
                  <a:srgbClr val="000000"/>
                </a:solidFill>
                <a:latin typeface="Comic Sans MS" panose="030F0702030302020204" pitchFamily="66" charset="0"/>
              </a:rPr>
            </a:br>
            <a:r>
              <a:rPr lang="en-US" altLang="en-US" sz="2000" dirty="0" smtClean="0">
                <a:solidFill>
                  <a:srgbClr val="000000"/>
                </a:solidFill>
                <a:latin typeface="Comic Sans MS" panose="030F0702030302020204" pitchFamily="66" charset="0"/>
              </a:rPr>
              <a:t>(or </a:t>
            </a:r>
            <a:r>
              <a:rPr lang="en-US" altLang="en-US" sz="2000" i="1" dirty="0" smtClean="0">
                <a:solidFill>
                  <a:srgbClr val="000000"/>
                </a:solidFill>
                <a:latin typeface="Comic Sans MS" panose="030F0702030302020204" pitchFamily="66" charset="0"/>
              </a:rPr>
              <a:t>h</a:t>
            </a:r>
            <a:r>
              <a:rPr lang="en-US" altLang="en-US" sz="2000" i="1" baseline="-25000" dirty="0" smtClean="0">
                <a:solidFill>
                  <a:srgbClr val="000000"/>
                </a:solidFill>
                <a:latin typeface="Comic Sans MS" panose="030F0702030302020204" pitchFamily="66" charset="0"/>
              </a:rPr>
              <a:t>FE</a:t>
            </a:r>
            <a:r>
              <a:rPr lang="en-US" altLang="en-US" sz="2000" dirty="0" smtClean="0">
                <a:solidFill>
                  <a:srgbClr val="000000"/>
                </a:solidFill>
                <a:latin typeface="Comic Sans MS" panose="030F0702030302020204" pitchFamily="66" charset="0"/>
              </a:rPr>
              <a:t> &gt;&gt; 1).  Then</a:t>
            </a:r>
            <a:endParaRPr lang="th-TH" altLang="en-US" sz="2000" dirty="0" smtClean="0">
              <a:solidFill>
                <a:srgbClr val="000000"/>
              </a:solidFill>
              <a:latin typeface="Comic Sans MS" panose="030F0702030302020204" pitchFamily="66" charset="0"/>
            </a:endParaRPr>
          </a:p>
        </p:txBody>
      </p:sp>
      <p:graphicFrame>
        <p:nvGraphicFramePr>
          <p:cNvPr id="16394" name="Object 14"/>
          <p:cNvGraphicFramePr>
            <a:graphicFrameLocks noChangeAspect="1"/>
          </p:cNvGraphicFramePr>
          <p:nvPr>
            <p:extLst>
              <p:ext uri="{D42A27DB-BD31-4B8C-83A1-F6EECF244321}">
                <p14:modId xmlns:p14="http://schemas.microsoft.com/office/powerpoint/2010/main" val="1971398649"/>
              </p:ext>
            </p:extLst>
          </p:nvPr>
        </p:nvGraphicFramePr>
        <p:xfrm>
          <a:off x="5715000" y="5448300"/>
          <a:ext cx="3200400" cy="495300"/>
        </p:xfrm>
        <a:graphic>
          <a:graphicData uri="http://schemas.openxmlformats.org/presentationml/2006/ole">
            <mc:AlternateContent xmlns:mc="http://schemas.openxmlformats.org/markup-compatibility/2006">
              <mc:Choice xmlns:v="urn:schemas-microsoft-com:vml" Requires="v">
                <p:oleObj spid="_x0000_s76677" name="Equation" r:id="rId11" imgW="1637589" imgH="253890" progId="Equation.DSMT4">
                  <p:embed/>
                </p:oleObj>
              </mc:Choice>
              <mc:Fallback>
                <p:oleObj name="Equation" r:id="rId11" imgW="1637589" imgH="253890"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715000" y="5448300"/>
                        <a:ext cx="3200400" cy="495300"/>
                      </a:xfrm>
                      <a:prstGeom prst="rect">
                        <a:avLst/>
                      </a:prstGeom>
                      <a:solidFill>
                        <a:srgbClr val="66FF66"/>
                      </a:solidFill>
                      <a:ln>
                        <a:noFill/>
                      </a:ln>
                      <a:effectLst/>
                    </p:spPr>
                  </p:pic>
                </p:oleObj>
              </mc:Fallback>
            </mc:AlternateContent>
          </a:graphicData>
        </a:graphic>
      </p:graphicFrame>
    </p:spTree>
    <p:extLst>
      <p:ext uri="{BB962C8B-B14F-4D97-AF65-F5344CB8AC3E}">
        <p14:creationId xmlns:p14="http://schemas.microsoft.com/office/powerpoint/2010/main" val="342301489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2" name="Text Box 4"/>
          <p:cNvSpPr txBox="1">
            <a:spLocks noChangeArrowheads="1"/>
          </p:cNvSpPr>
          <p:nvPr/>
        </p:nvSpPr>
        <p:spPr bwMode="auto">
          <a:xfrm>
            <a:off x="457200" y="906463"/>
            <a:ext cx="7239000" cy="366713"/>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har char="•"/>
              <a:defRPr sz="3200">
                <a:solidFill>
                  <a:schemeClr val="tx1"/>
                </a:solidFill>
                <a:latin typeface="Verdana" panose="020B0604030504040204" pitchFamily="34" charset="0"/>
                <a:cs typeface="Angsana New" panose="02020603050405020304" pitchFamily="18" charset="-34"/>
              </a:defRPr>
            </a:lvl1pPr>
            <a:lvl2pPr marL="742950" indent="-285750">
              <a:spcBef>
                <a:spcPct val="20000"/>
              </a:spcBef>
              <a:buChar char="–"/>
              <a:defRPr sz="2800">
                <a:solidFill>
                  <a:schemeClr val="tx1"/>
                </a:solidFill>
                <a:latin typeface="Verdana" panose="020B0604030504040204" pitchFamily="34" charset="0"/>
                <a:cs typeface="Angsana New" panose="02020603050405020304" pitchFamily="18" charset="-34"/>
              </a:defRPr>
            </a:lvl2pPr>
            <a:lvl3pPr marL="1143000" indent="-228600">
              <a:spcBef>
                <a:spcPct val="20000"/>
              </a:spcBef>
              <a:buChar char="•"/>
              <a:defRPr sz="2400">
                <a:solidFill>
                  <a:schemeClr val="tx1"/>
                </a:solidFill>
                <a:latin typeface="Verdana" panose="020B0604030504040204" pitchFamily="34" charset="0"/>
                <a:cs typeface="Angsana New" panose="02020603050405020304" pitchFamily="18" charset="-34"/>
              </a:defRPr>
            </a:lvl3pPr>
            <a:lvl4pPr marL="1600200" indent="-228600">
              <a:spcBef>
                <a:spcPct val="20000"/>
              </a:spcBef>
              <a:buChar char="–"/>
              <a:defRPr sz="2000">
                <a:solidFill>
                  <a:schemeClr val="tx1"/>
                </a:solidFill>
                <a:latin typeface="Verdana" panose="020B0604030504040204" pitchFamily="34" charset="0"/>
                <a:cs typeface="Angsana New" panose="02020603050405020304" pitchFamily="18" charset="-34"/>
              </a:defRPr>
            </a:lvl4pPr>
            <a:lvl5pPr marL="2057400" indent="-228600">
              <a:spcBef>
                <a:spcPct val="20000"/>
              </a:spcBef>
              <a:buChar char="»"/>
              <a:defRPr sz="2000">
                <a:solidFill>
                  <a:schemeClr val="tx1"/>
                </a:solidFill>
                <a:latin typeface="Verdana" panose="020B0604030504040204" pitchFamily="34" charset="0"/>
                <a:cs typeface="Angsana New" panose="02020603050405020304" pitchFamily="18" charset="-34"/>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9pPr>
          </a:lstStyle>
          <a:p>
            <a:pPr>
              <a:spcBef>
                <a:spcPct val="50000"/>
              </a:spcBef>
              <a:buFontTx/>
              <a:buNone/>
            </a:pPr>
            <a:r>
              <a:rPr lang="en-US" altLang="en-US" sz="1800" dirty="0" smtClean="0">
                <a:solidFill>
                  <a:srgbClr val="000000"/>
                </a:solidFill>
                <a:latin typeface="Comic Sans MS" panose="030F0702030302020204" pitchFamily="66" charset="0"/>
              </a:rPr>
              <a:t>Determine the values of </a:t>
            </a:r>
            <a:r>
              <a:rPr lang="en-US" altLang="en-US" sz="1800" i="1" dirty="0" smtClean="0">
                <a:solidFill>
                  <a:srgbClr val="000000"/>
                </a:solidFill>
                <a:latin typeface="Comic Sans MS" panose="030F0702030302020204" pitchFamily="66" charset="0"/>
              </a:rPr>
              <a:t>I</a:t>
            </a:r>
            <a:r>
              <a:rPr lang="en-US" altLang="en-US" sz="1800" i="1" baseline="-25000" dirty="0" smtClean="0">
                <a:solidFill>
                  <a:srgbClr val="000000"/>
                </a:solidFill>
                <a:latin typeface="Comic Sans MS" panose="030F0702030302020204" pitchFamily="66" charset="0"/>
              </a:rPr>
              <a:t>CQ</a:t>
            </a:r>
            <a:r>
              <a:rPr lang="en-US" altLang="en-US" sz="1800" dirty="0" smtClean="0">
                <a:solidFill>
                  <a:srgbClr val="000000"/>
                </a:solidFill>
                <a:latin typeface="Comic Sans MS" panose="030F0702030302020204" pitchFamily="66" charset="0"/>
              </a:rPr>
              <a:t> and </a:t>
            </a:r>
            <a:r>
              <a:rPr lang="en-US" altLang="en-US" sz="1800" i="1" dirty="0" smtClean="0">
                <a:solidFill>
                  <a:srgbClr val="000000"/>
                </a:solidFill>
                <a:latin typeface="Comic Sans MS" panose="030F0702030302020204" pitchFamily="66" charset="0"/>
              </a:rPr>
              <a:t>V</a:t>
            </a:r>
            <a:r>
              <a:rPr lang="en-US" altLang="en-US" sz="1800" i="1" baseline="-25000" dirty="0" smtClean="0">
                <a:solidFill>
                  <a:srgbClr val="000000"/>
                </a:solidFill>
                <a:latin typeface="Comic Sans MS" panose="030F0702030302020204" pitchFamily="66" charset="0"/>
              </a:rPr>
              <a:t>CEQ</a:t>
            </a:r>
            <a:r>
              <a:rPr lang="en-US" altLang="en-US" sz="1800" dirty="0" smtClean="0">
                <a:solidFill>
                  <a:srgbClr val="000000"/>
                </a:solidFill>
                <a:latin typeface="Comic Sans MS" panose="030F0702030302020204" pitchFamily="66" charset="0"/>
              </a:rPr>
              <a:t> for the circuit shown in Fig. </a:t>
            </a:r>
            <a:endParaRPr lang="th-TH" altLang="en-US" sz="1800" dirty="0" smtClean="0">
              <a:solidFill>
                <a:srgbClr val="000000"/>
              </a:solidFill>
              <a:latin typeface="Comic Sans MS" panose="030F0702030302020204" pitchFamily="66" charset="0"/>
            </a:endParaRPr>
          </a:p>
        </p:txBody>
      </p:sp>
      <p:graphicFrame>
        <p:nvGraphicFramePr>
          <p:cNvPr id="17413" name="Object 5"/>
          <p:cNvGraphicFramePr>
            <a:graphicFrameLocks noChangeAspect="1"/>
          </p:cNvGraphicFramePr>
          <p:nvPr>
            <p:extLst>
              <p:ext uri="{D42A27DB-BD31-4B8C-83A1-F6EECF244321}">
                <p14:modId xmlns:p14="http://schemas.microsoft.com/office/powerpoint/2010/main" val="3664853711"/>
              </p:ext>
            </p:extLst>
          </p:nvPr>
        </p:nvGraphicFramePr>
        <p:xfrm>
          <a:off x="480864" y="1273176"/>
          <a:ext cx="4121150" cy="4760912"/>
        </p:xfrm>
        <a:graphic>
          <a:graphicData uri="http://schemas.openxmlformats.org/presentationml/2006/ole">
            <mc:AlternateContent xmlns:mc="http://schemas.openxmlformats.org/markup-compatibility/2006">
              <mc:Choice xmlns:v="urn:schemas-microsoft-com:vml" Requires="v">
                <p:oleObj spid="_x0000_s77692" name="Visio" r:id="rId3" imgW="1483462" imgH="1713586" progId="Visio.Drawing.6">
                  <p:embed/>
                </p:oleObj>
              </mc:Choice>
              <mc:Fallback>
                <p:oleObj name="Visio" r:id="rId3" imgW="1483462" imgH="1713586" progId="Visio.Drawing.6">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0864" y="1273176"/>
                        <a:ext cx="4121150" cy="4760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7414" name="Object 6"/>
          <p:cNvGraphicFramePr>
            <a:graphicFrameLocks noChangeAspect="1"/>
          </p:cNvGraphicFramePr>
          <p:nvPr>
            <p:extLst>
              <p:ext uri="{D42A27DB-BD31-4B8C-83A1-F6EECF244321}">
                <p14:modId xmlns:p14="http://schemas.microsoft.com/office/powerpoint/2010/main" val="4100774422"/>
              </p:ext>
            </p:extLst>
          </p:nvPr>
        </p:nvGraphicFramePr>
        <p:xfrm>
          <a:off x="4953000" y="1828800"/>
          <a:ext cx="2971800" cy="1411288"/>
        </p:xfrm>
        <a:graphic>
          <a:graphicData uri="http://schemas.openxmlformats.org/presentationml/2006/ole">
            <mc:AlternateContent xmlns:mc="http://schemas.openxmlformats.org/markup-compatibility/2006">
              <mc:Choice xmlns:v="urn:schemas-microsoft-com:vml" Requires="v">
                <p:oleObj spid="_x0000_s77693" name="Equation" r:id="rId5" imgW="1765300" imgH="838200" progId="Equation.DSMT4">
                  <p:embed/>
                </p:oleObj>
              </mc:Choice>
              <mc:Fallback>
                <p:oleObj name="Equation" r:id="rId5" imgW="1765300" imgH="8382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53000" y="1828800"/>
                        <a:ext cx="2971800" cy="1411288"/>
                      </a:xfrm>
                      <a:prstGeom prst="rect">
                        <a:avLst/>
                      </a:prstGeom>
                      <a:solidFill>
                        <a:srgbClr val="66FF66"/>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7415" name="Object 7"/>
          <p:cNvGraphicFramePr>
            <a:graphicFrameLocks noChangeAspect="1"/>
          </p:cNvGraphicFramePr>
          <p:nvPr>
            <p:extLst>
              <p:ext uri="{D42A27DB-BD31-4B8C-83A1-F6EECF244321}">
                <p14:modId xmlns:p14="http://schemas.microsoft.com/office/powerpoint/2010/main" val="308848155"/>
              </p:ext>
            </p:extLst>
          </p:nvPr>
        </p:nvGraphicFramePr>
        <p:xfrm>
          <a:off x="4953000" y="3321050"/>
          <a:ext cx="2743200" cy="657225"/>
        </p:xfrm>
        <a:graphic>
          <a:graphicData uri="http://schemas.openxmlformats.org/presentationml/2006/ole">
            <mc:AlternateContent xmlns:mc="http://schemas.openxmlformats.org/markup-compatibility/2006">
              <mc:Choice xmlns:v="urn:schemas-microsoft-com:vml" Requires="v">
                <p:oleObj spid="_x0000_s77694" name="Equation" r:id="rId7" imgW="1701800" imgH="406400" progId="Equation.DSMT4">
                  <p:embed/>
                </p:oleObj>
              </mc:Choice>
              <mc:Fallback>
                <p:oleObj name="Equation" r:id="rId7" imgW="1701800" imgH="40640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53000" y="3321050"/>
                        <a:ext cx="2743200" cy="657225"/>
                      </a:xfrm>
                      <a:prstGeom prst="rect">
                        <a:avLst/>
                      </a:prstGeom>
                      <a:solidFill>
                        <a:srgbClr val="66FF66"/>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7416" name="Text Box 8"/>
          <p:cNvSpPr txBox="1">
            <a:spLocks noChangeArrowheads="1"/>
          </p:cNvSpPr>
          <p:nvPr/>
        </p:nvSpPr>
        <p:spPr bwMode="auto">
          <a:xfrm>
            <a:off x="4572000" y="4191000"/>
            <a:ext cx="3962400" cy="366713"/>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Verdana" panose="020B0604030504040204" pitchFamily="34" charset="0"/>
                <a:cs typeface="Angsana New" panose="02020603050405020304" pitchFamily="18" charset="-34"/>
              </a:defRPr>
            </a:lvl1pPr>
            <a:lvl2pPr marL="742950" indent="-285750">
              <a:spcBef>
                <a:spcPct val="20000"/>
              </a:spcBef>
              <a:buChar char="–"/>
              <a:defRPr sz="2800">
                <a:solidFill>
                  <a:schemeClr val="tx1"/>
                </a:solidFill>
                <a:latin typeface="Verdana" panose="020B0604030504040204" pitchFamily="34" charset="0"/>
                <a:cs typeface="Angsana New" panose="02020603050405020304" pitchFamily="18" charset="-34"/>
              </a:defRPr>
            </a:lvl2pPr>
            <a:lvl3pPr marL="1143000" indent="-228600">
              <a:spcBef>
                <a:spcPct val="20000"/>
              </a:spcBef>
              <a:buChar char="•"/>
              <a:defRPr sz="2400">
                <a:solidFill>
                  <a:schemeClr val="tx1"/>
                </a:solidFill>
                <a:latin typeface="Verdana" panose="020B0604030504040204" pitchFamily="34" charset="0"/>
                <a:cs typeface="Angsana New" panose="02020603050405020304" pitchFamily="18" charset="-34"/>
              </a:defRPr>
            </a:lvl3pPr>
            <a:lvl4pPr marL="1600200" indent="-228600">
              <a:spcBef>
                <a:spcPct val="20000"/>
              </a:spcBef>
              <a:buChar char="–"/>
              <a:defRPr sz="2000">
                <a:solidFill>
                  <a:schemeClr val="tx1"/>
                </a:solidFill>
                <a:latin typeface="Verdana" panose="020B0604030504040204" pitchFamily="34" charset="0"/>
                <a:cs typeface="Angsana New" panose="02020603050405020304" pitchFamily="18" charset="-34"/>
              </a:defRPr>
            </a:lvl4pPr>
            <a:lvl5pPr marL="2057400" indent="-228600">
              <a:spcBef>
                <a:spcPct val="20000"/>
              </a:spcBef>
              <a:buChar char="»"/>
              <a:defRPr sz="2000">
                <a:solidFill>
                  <a:schemeClr val="tx1"/>
                </a:solidFill>
                <a:latin typeface="Verdana" panose="020B0604030504040204" pitchFamily="34" charset="0"/>
                <a:cs typeface="Angsana New" panose="02020603050405020304" pitchFamily="18" charset="-34"/>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9pPr>
          </a:lstStyle>
          <a:p>
            <a:pPr>
              <a:spcBef>
                <a:spcPct val="50000"/>
              </a:spcBef>
              <a:buFontTx/>
              <a:buNone/>
            </a:pPr>
            <a:r>
              <a:rPr lang="en-US" altLang="en-US" sz="1800" dirty="0" smtClean="0">
                <a:solidFill>
                  <a:srgbClr val="000000"/>
                </a:solidFill>
                <a:latin typeface="Comic Sans MS" panose="030F0702030302020204" pitchFamily="66" charset="0"/>
              </a:rPr>
              <a:t>Because </a:t>
            </a:r>
            <a:r>
              <a:rPr lang="en-US" altLang="en-US" sz="1800" i="1" dirty="0" smtClean="0">
                <a:solidFill>
                  <a:srgbClr val="000000"/>
                </a:solidFill>
                <a:latin typeface="Comic Sans MS" panose="030F0702030302020204" pitchFamily="66" charset="0"/>
              </a:rPr>
              <a:t>I</a:t>
            </a:r>
            <a:r>
              <a:rPr lang="en-US" altLang="en-US" sz="1800" i="1" baseline="-25000" dirty="0" smtClean="0">
                <a:solidFill>
                  <a:srgbClr val="000000"/>
                </a:solidFill>
                <a:latin typeface="Comic Sans MS" panose="030F0702030302020204" pitchFamily="66" charset="0"/>
              </a:rPr>
              <a:t>CQ</a:t>
            </a:r>
            <a:r>
              <a:rPr lang="en-US" altLang="en-US" sz="1800" dirty="0" smtClean="0">
                <a:solidFill>
                  <a:srgbClr val="000000"/>
                </a:solidFill>
                <a:latin typeface="Comic Sans MS" panose="030F0702030302020204" pitchFamily="66" charset="0"/>
              </a:rPr>
              <a:t> @ </a:t>
            </a:r>
            <a:r>
              <a:rPr lang="en-US" altLang="en-US" sz="1800" i="1" dirty="0" smtClean="0">
                <a:solidFill>
                  <a:srgbClr val="000000"/>
                </a:solidFill>
                <a:latin typeface="Comic Sans MS" panose="030F0702030302020204" pitchFamily="66" charset="0"/>
              </a:rPr>
              <a:t>I</a:t>
            </a:r>
            <a:r>
              <a:rPr lang="en-US" altLang="en-US" sz="1800" i="1" baseline="-25000" dirty="0" smtClean="0">
                <a:solidFill>
                  <a:srgbClr val="000000"/>
                </a:solidFill>
                <a:latin typeface="Comic Sans MS" panose="030F0702030302020204" pitchFamily="66" charset="0"/>
              </a:rPr>
              <a:t>E</a:t>
            </a:r>
            <a:r>
              <a:rPr lang="en-US" altLang="en-US" sz="1800" dirty="0" smtClean="0">
                <a:solidFill>
                  <a:srgbClr val="000000"/>
                </a:solidFill>
                <a:latin typeface="Comic Sans MS" panose="030F0702030302020204" pitchFamily="66" charset="0"/>
              </a:rPr>
              <a:t> (or </a:t>
            </a:r>
            <a:r>
              <a:rPr lang="en-US" altLang="en-US" sz="1800" i="1" dirty="0" smtClean="0">
                <a:solidFill>
                  <a:srgbClr val="000000"/>
                </a:solidFill>
                <a:latin typeface="Comic Sans MS" panose="030F0702030302020204" pitchFamily="66" charset="0"/>
              </a:rPr>
              <a:t>h</a:t>
            </a:r>
            <a:r>
              <a:rPr lang="en-US" altLang="en-US" sz="1800" i="1" baseline="-25000" dirty="0" smtClean="0">
                <a:solidFill>
                  <a:srgbClr val="000000"/>
                </a:solidFill>
                <a:latin typeface="Comic Sans MS" panose="030F0702030302020204" pitchFamily="66" charset="0"/>
              </a:rPr>
              <a:t>FE</a:t>
            </a:r>
            <a:r>
              <a:rPr lang="en-US" altLang="en-US" sz="1800" dirty="0" smtClean="0">
                <a:solidFill>
                  <a:srgbClr val="000000"/>
                </a:solidFill>
                <a:latin typeface="Comic Sans MS" panose="030F0702030302020204" pitchFamily="66" charset="0"/>
              </a:rPr>
              <a:t> &gt;&gt; 1),</a:t>
            </a:r>
            <a:endParaRPr lang="th-TH" altLang="en-US" sz="1800" dirty="0" smtClean="0">
              <a:solidFill>
                <a:srgbClr val="000000"/>
              </a:solidFill>
              <a:latin typeface="Comic Sans MS" panose="030F0702030302020204" pitchFamily="66" charset="0"/>
            </a:endParaRPr>
          </a:p>
        </p:txBody>
      </p:sp>
      <p:graphicFrame>
        <p:nvGraphicFramePr>
          <p:cNvPr id="17417" name="Object 9"/>
          <p:cNvGraphicFramePr>
            <a:graphicFrameLocks noChangeAspect="1"/>
          </p:cNvGraphicFramePr>
          <p:nvPr>
            <p:extLst>
              <p:ext uri="{D42A27DB-BD31-4B8C-83A1-F6EECF244321}">
                <p14:modId xmlns:p14="http://schemas.microsoft.com/office/powerpoint/2010/main" val="1226167769"/>
              </p:ext>
            </p:extLst>
          </p:nvPr>
        </p:nvGraphicFramePr>
        <p:xfrm>
          <a:off x="4953000" y="4660900"/>
          <a:ext cx="2971800" cy="717550"/>
        </p:xfrm>
        <a:graphic>
          <a:graphicData uri="http://schemas.openxmlformats.org/presentationml/2006/ole">
            <mc:AlternateContent xmlns:mc="http://schemas.openxmlformats.org/markup-compatibility/2006">
              <mc:Choice xmlns:v="urn:schemas-microsoft-com:vml" Requires="v">
                <p:oleObj spid="_x0000_s77695" name="Equation" r:id="rId9" imgW="1790700" imgH="431800" progId="Equation.DSMT4">
                  <p:embed/>
                </p:oleObj>
              </mc:Choice>
              <mc:Fallback>
                <p:oleObj name="Equation" r:id="rId9" imgW="1790700" imgH="431800"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953000" y="4660900"/>
                        <a:ext cx="2971800" cy="717550"/>
                      </a:xfrm>
                      <a:prstGeom prst="rect">
                        <a:avLst/>
                      </a:prstGeom>
                      <a:solidFill>
                        <a:srgbClr val="66FF66"/>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7418" name="Object 10"/>
          <p:cNvGraphicFramePr>
            <a:graphicFrameLocks noChangeAspect="1"/>
          </p:cNvGraphicFramePr>
          <p:nvPr>
            <p:extLst>
              <p:ext uri="{D42A27DB-BD31-4B8C-83A1-F6EECF244321}">
                <p14:modId xmlns:p14="http://schemas.microsoft.com/office/powerpoint/2010/main" val="3604083685"/>
              </p:ext>
            </p:extLst>
          </p:nvPr>
        </p:nvGraphicFramePr>
        <p:xfrm>
          <a:off x="4953000" y="5470525"/>
          <a:ext cx="3886200" cy="788988"/>
        </p:xfrm>
        <a:graphic>
          <a:graphicData uri="http://schemas.openxmlformats.org/presentationml/2006/ole">
            <mc:AlternateContent xmlns:mc="http://schemas.openxmlformats.org/markup-compatibility/2006">
              <mc:Choice xmlns:v="urn:schemas-microsoft-com:vml" Requires="v">
                <p:oleObj spid="_x0000_s77696" name="Equation" r:id="rId11" imgW="2501900" imgH="508000" progId="Equation.DSMT4">
                  <p:embed/>
                </p:oleObj>
              </mc:Choice>
              <mc:Fallback>
                <p:oleObj name="Equation" r:id="rId11" imgW="2501900" imgH="508000"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953000" y="5470525"/>
                        <a:ext cx="3886200" cy="788988"/>
                      </a:xfrm>
                      <a:prstGeom prst="rect">
                        <a:avLst/>
                      </a:prstGeom>
                      <a:solidFill>
                        <a:srgbClr val="66FF66"/>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 name="Rectangle 2"/>
          <p:cNvSpPr>
            <a:spLocks noGrp="1" noChangeArrowheads="1"/>
          </p:cNvSpPr>
          <p:nvPr>
            <p:ph type="title"/>
          </p:nvPr>
        </p:nvSpPr>
        <p:spPr>
          <a:xfrm>
            <a:off x="457200" y="274638"/>
            <a:ext cx="8229600" cy="432000"/>
          </a:xfrm>
        </p:spPr>
        <p:txBody>
          <a:bodyPr/>
          <a:lstStyle/>
          <a:p>
            <a:pPr algn="l" eaLnBrk="1" hangingPunct="1"/>
            <a:r>
              <a:rPr lang="en-US" altLang="en-US" dirty="0" smtClean="0">
                <a:effectLst>
                  <a:outerShdw blurRad="38100" dist="38100" dir="2700000" algn="tl">
                    <a:srgbClr val="000000">
                      <a:alpha val="43137"/>
                    </a:srgbClr>
                  </a:outerShdw>
                </a:effectLst>
              </a:rPr>
              <a:t>Example</a:t>
            </a:r>
            <a:endParaRPr lang="th-TH" altLang="en-US" dirty="0" smtClean="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21496172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6" name="Text Box 3"/>
          <p:cNvSpPr txBox="1">
            <a:spLocks noChangeArrowheads="1"/>
          </p:cNvSpPr>
          <p:nvPr/>
        </p:nvSpPr>
        <p:spPr bwMode="auto">
          <a:xfrm>
            <a:off x="4114800" y="1371600"/>
            <a:ext cx="3200400" cy="39687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Verdana" panose="020B0604030504040204" pitchFamily="34" charset="0"/>
                <a:cs typeface="Angsana New" panose="02020603050405020304" pitchFamily="18" charset="-34"/>
              </a:defRPr>
            </a:lvl1pPr>
            <a:lvl2pPr marL="742950" indent="-285750">
              <a:spcBef>
                <a:spcPct val="20000"/>
              </a:spcBef>
              <a:buChar char="–"/>
              <a:defRPr sz="2800">
                <a:solidFill>
                  <a:schemeClr val="tx1"/>
                </a:solidFill>
                <a:latin typeface="Verdana" panose="020B0604030504040204" pitchFamily="34" charset="0"/>
                <a:cs typeface="Angsana New" panose="02020603050405020304" pitchFamily="18" charset="-34"/>
              </a:defRPr>
            </a:lvl2pPr>
            <a:lvl3pPr marL="1143000" indent="-228600">
              <a:spcBef>
                <a:spcPct val="20000"/>
              </a:spcBef>
              <a:buChar char="•"/>
              <a:defRPr sz="2400">
                <a:solidFill>
                  <a:schemeClr val="tx1"/>
                </a:solidFill>
                <a:latin typeface="Verdana" panose="020B0604030504040204" pitchFamily="34" charset="0"/>
                <a:cs typeface="Angsana New" panose="02020603050405020304" pitchFamily="18" charset="-34"/>
              </a:defRPr>
            </a:lvl3pPr>
            <a:lvl4pPr marL="1600200" indent="-228600">
              <a:spcBef>
                <a:spcPct val="20000"/>
              </a:spcBef>
              <a:buChar char="–"/>
              <a:defRPr sz="2000">
                <a:solidFill>
                  <a:schemeClr val="tx1"/>
                </a:solidFill>
                <a:latin typeface="Verdana" panose="020B0604030504040204" pitchFamily="34" charset="0"/>
                <a:cs typeface="Angsana New" panose="02020603050405020304" pitchFamily="18" charset="-34"/>
              </a:defRPr>
            </a:lvl4pPr>
            <a:lvl5pPr marL="2057400" indent="-228600">
              <a:spcBef>
                <a:spcPct val="20000"/>
              </a:spcBef>
              <a:buChar char="»"/>
              <a:defRPr sz="2000">
                <a:solidFill>
                  <a:schemeClr val="tx1"/>
                </a:solidFill>
                <a:latin typeface="Verdana" panose="020B0604030504040204" pitchFamily="34" charset="0"/>
                <a:cs typeface="Angsana New" panose="02020603050405020304" pitchFamily="18" charset="-34"/>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9pPr>
          </a:lstStyle>
          <a:p>
            <a:pPr>
              <a:spcBef>
                <a:spcPct val="50000"/>
              </a:spcBef>
              <a:buFontTx/>
              <a:buNone/>
            </a:pPr>
            <a:r>
              <a:rPr lang="en-US" altLang="en-US" sz="2000" dirty="0" smtClean="0">
                <a:solidFill>
                  <a:srgbClr val="000000"/>
                </a:solidFill>
                <a:latin typeface="Comic Sans MS" panose="030F0702030302020204" pitchFamily="66" charset="0"/>
              </a:rPr>
              <a:t>Verify that </a:t>
            </a:r>
            <a:r>
              <a:rPr lang="en-US" altLang="en-US" sz="2000" i="1" dirty="0" smtClean="0">
                <a:solidFill>
                  <a:srgbClr val="000000"/>
                </a:solidFill>
                <a:latin typeface="Comic Sans MS" panose="030F0702030302020204" pitchFamily="66" charset="0"/>
              </a:rPr>
              <a:t>I</a:t>
            </a:r>
            <a:r>
              <a:rPr lang="en-US" altLang="en-US" sz="2000" baseline="-25000" dirty="0" smtClean="0">
                <a:solidFill>
                  <a:srgbClr val="000000"/>
                </a:solidFill>
                <a:latin typeface="Comic Sans MS" panose="030F0702030302020204" pitchFamily="66" charset="0"/>
              </a:rPr>
              <a:t>2</a:t>
            </a:r>
            <a:r>
              <a:rPr lang="en-US" altLang="en-US" sz="2000" dirty="0" smtClean="0">
                <a:solidFill>
                  <a:srgbClr val="000000"/>
                </a:solidFill>
                <a:latin typeface="Comic Sans MS" panose="030F0702030302020204" pitchFamily="66" charset="0"/>
              </a:rPr>
              <a:t> &gt; 10 </a:t>
            </a:r>
            <a:r>
              <a:rPr lang="en-US" altLang="en-US" sz="2000" i="1" dirty="0" smtClean="0">
                <a:solidFill>
                  <a:srgbClr val="000000"/>
                </a:solidFill>
                <a:latin typeface="Comic Sans MS" panose="030F0702030302020204" pitchFamily="66" charset="0"/>
              </a:rPr>
              <a:t>I</a:t>
            </a:r>
            <a:r>
              <a:rPr lang="en-US" altLang="en-US" sz="2000" i="1" baseline="-25000" dirty="0" smtClean="0">
                <a:solidFill>
                  <a:srgbClr val="000000"/>
                </a:solidFill>
                <a:latin typeface="Comic Sans MS" panose="030F0702030302020204" pitchFamily="66" charset="0"/>
              </a:rPr>
              <a:t>B</a:t>
            </a:r>
            <a:endParaRPr lang="th-TH" altLang="en-US" sz="2000" dirty="0" smtClean="0">
              <a:solidFill>
                <a:srgbClr val="000000"/>
              </a:solidFill>
              <a:latin typeface="Comic Sans MS" panose="030F0702030302020204" pitchFamily="66" charset="0"/>
            </a:endParaRPr>
          </a:p>
        </p:txBody>
      </p:sp>
      <p:graphicFrame>
        <p:nvGraphicFramePr>
          <p:cNvPr id="18437" name="Object 4"/>
          <p:cNvGraphicFramePr>
            <a:graphicFrameLocks noChangeAspect="1"/>
          </p:cNvGraphicFramePr>
          <p:nvPr>
            <p:extLst>
              <p:ext uri="{D42A27DB-BD31-4B8C-83A1-F6EECF244321}">
                <p14:modId xmlns:p14="http://schemas.microsoft.com/office/powerpoint/2010/main" val="3235960910"/>
              </p:ext>
            </p:extLst>
          </p:nvPr>
        </p:nvGraphicFramePr>
        <p:xfrm>
          <a:off x="251520" y="1196752"/>
          <a:ext cx="4121150" cy="4760912"/>
        </p:xfrm>
        <a:graphic>
          <a:graphicData uri="http://schemas.openxmlformats.org/presentationml/2006/ole">
            <mc:AlternateContent xmlns:mc="http://schemas.openxmlformats.org/markup-compatibility/2006">
              <mc:Choice xmlns:v="urn:schemas-microsoft-com:vml" Requires="v">
                <p:oleObj spid="_x0000_s78538" name="Visio" r:id="rId3" imgW="1483462" imgH="1713586" progId="Visio.Drawing.6">
                  <p:embed/>
                </p:oleObj>
              </mc:Choice>
              <mc:Fallback>
                <p:oleObj name="Visio" r:id="rId3" imgW="1483462" imgH="1713586" progId="Visio.Drawing.6">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1520" y="1196752"/>
                        <a:ext cx="4121150" cy="4760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8438" name="Object 7"/>
          <p:cNvGraphicFramePr>
            <a:graphicFrameLocks noChangeAspect="1"/>
          </p:cNvGraphicFramePr>
          <p:nvPr>
            <p:extLst>
              <p:ext uri="{D42A27DB-BD31-4B8C-83A1-F6EECF244321}">
                <p14:modId xmlns:p14="http://schemas.microsoft.com/office/powerpoint/2010/main" val="1433886856"/>
              </p:ext>
            </p:extLst>
          </p:nvPr>
        </p:nvGraphicFramePr>
        <p:xfrm>
          <a:off x="4572000" y="2095500"/>
          <a:ext cx="2906713" cy="715963"/>
        </p:xfrm>
        <a:graphic>
          <a:graphicData uri="http://schemas.openxmlformats.org/presentationml/2006/ole">
            <mc:AlternateContent xmlns:mc="http://schemas.openxmlformats.org/markup-compatibility/2006">
              <mc:Choice xmlns:v="urn:schemas-microsoft-com:vml" Requires="v">
                <p:oleObj spid="_x0000_s78539" name="Equation" r:id="rId5" imgW="1752600" imgH="431800" progId="Equation.DSMT4">
                  <p:embed/>
                </p:oleObj>
              </mc:Choice>
              <mc:Fallback>
                <p:oleObj name="Equation" r:id="rId5" imgW="1752600" imgH="4318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72000" y="2095500"/>
                        <a:ext cx="2906713" cy="715963"/>
                      </a:xfrm>
                      <a:prstGeom prst="rect">
                        <a:avLst/>
                      </a:prstGeom>
                      <a:solidFill>
                        <a:srgbClr val="66FF66"/>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8439" name="Object 8"/>
          <p:cNvGraphicFramePr>
            <a:graphicFrameLocks noChangeAspect="1"/>
          </p:cNvGraphicFramePr>
          <p:nvPr>
            <p:extLst>
              <p:ext uri="{D42A27DB-BD31-4B8C-83A1-F6EECF244321}">
                <p14:modId xmlns:p14="http://schemas.microsoft.com/office/powerpoint/2010/main" val="1641926700"/>
              </p:ext>
            </p:extLst>
          </p:nvPr>
        </p:nvGraphicFramePr>
        <p:xfrm>
          <a:off x="4572000" y="2895600"/>
          <a:ext cx="2362200" cy="1108075"/>
        </p:xfrm>
        <a:graphic>
          <a:graphicData uri="http://schemas.openxmlformats.org/presentationml/2006/ole">
            <mc:AlternateContent xmlns:mc="http://schemas.openxmlformats.org/markup-compatibility/2006">
              <mc:Choice xmlns:v="urn:schemas-microsoft-com:vml" Requires="v">
                <p:oleObj spid="_x0000_s78540" name="Equation" r:id="rId7" imgW="1409088" imgH="660113" progId="Equation.DSMT4">
                  <p:embed/>
                </p:oleObj>
              </mc:Choice>
              <mc:Fallback>
                <p:oleObj name="Equation" r:id="rId7" imgW="1409088" imgH="660113"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72000" y="2895600"/>
                        <a:ext cx="2362200" cy="1108075"/>
                      </a:xfrm>
                      <a:prstGeom prst="rect">
                        <a:avLst/>
                      </a:prstGeom>
                      <a:solidFill>
                        <a:srgbClr val="66FF66"/>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8440" name="Object 9"/>
          <p:cNvGraphicFramePr>
            <a:graphicFrameLocks noChangeAspect="1"/>
          </p:cNvGraphicFramePr>
          <p:nvPr>
            <p:extLst>
              <p:ext uri="{D42A27DB-BD31-4B8C-83A1-F6EECF244321}">
                <p14:modId xmlns:p14="http://schemas.microsoft.com/office/powerpoint/2010/main" val="3187118836"/>
              </p:ext>
            </p:extLst>
          </p:nvPr>
        </p:nvGraphicFramePr>
        <p:xfrm>
          <a:off x="4560888" y="4097338"/>
          <a:ext cx="1241425" cy="398462"/>
        </p:xfrm>
        <a:graphic>
          <a:graphicData uri="http://schemas.openxmlformats.org/presentationml/2006/ole">
            <mc:AlternateContent xmlns:mc="http://schemas.openxmlformats.org/markup-compatibility/2006">
              <mc:Choice xmlns:v="urn:schemas-microsoft-com:vml" Requires="v">
                <p:oleObj spid="_x0000_s78541" name="Equation" r:id="rId9" imgW="711200" imgH="228600" progId="Equation.DSMT4">
                  <p:embed/>
                </p:oleObj>
              </mc:Choice>
              <mc:Fallback>
                <p:oleObj name="Equation" r:id="rId9" imgW="711200" imgH="228600"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560888" y="4097338"/>
                        <a:ext cx="1241425" cy="398462"/>
                      </a:xfrm>
                      <a:prstGeom prst="rect">
                        <a:avLst/>
                      </a:prstGeom>
                      <a:solidFill>
                        <a:srgbClr val="FFFF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 name="Rectangle 2"/>
          <p:cNvSpPr>
            <a:spLocks noGrp="1" noChangeArrowheads="1"/>
          </p:cNvSpPr>
          <p:nvPr>
            <p:ph type="title"/>
          </p:nvPr>
        </p:nvSpPr>
        <p:spPr>
          <a:xfrm>
            <a:off x="457200" y="274638"/>
            <a:ext cx="8229600" cy="432000"/>
          </a:xfrm>
        </p:spPr>
        <p:txBody>
          <a:bodyPr/>
          <a:lstStyle/>
          <a:p>
            <a:pPr algn="l" eaLnBrk="1" hangingPunct="1"/>
            <a:r>
              <a:rPr lang="en-US" altLang="en-US" dirty="0" smtClean="0"/>
              <a:t>Example</a:t>
            </a:r>
            <a:endParaRPr lang="th-TH" altLang="en-US" dirty="0" smtClean="0"/>
          </a:p>
        </p:txBody>
      </p:sp>
    </p:spTree>
    <p:extLst>
      <p:ext uri="{BB962C8B-B14F-4D97-AF65-F5344CB8AC3E}">
        <p14:creationId xmlns:p14="http://schemas.microsoft.com/office/powerpoint/2010/main" val="211883169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Rectangle 2"/>
          <p:cNvSpPr>
            <a:spLocks noGrp="1" noChangeArrowheads="1"/>
          </p:cNvSpPr>
          <p:nvPr>
            <p:ph type="title"/>
          </p:nvPr>
        </p:nvSpPr>
        <p:spPr>
          <a:xfrm>
            <a:off x="228600" y="274638"/>
            <a:ext cx="8763000" cy="634082"/>
          </a:xfrm>
        </p:spPr>
        <p:txBody>
          <a:bodyPr/>
          <a:lstStyle/>
          <a:p>
            <a:pPr marL="2233613" indent="-2233613" algn="l" eaLnBrk="1" hangingPunct="1"/>
            <a:r>
              <a:rPr lang="en-US" altLang="en-US" b="1" dirty="0" smtClean="0">
                <a:solidFill>
                  <a:schemeClr val="tx1"/>
                </a:solidFill>
              </a:rPr>
              <a:t>Which value of </a:t>
            </a:r>
            <a:r>
              <a:rPr lang="en-US" altLang="en-US" b="1" i="1" dirty="0" smtClean="0">
                <a:solidFill>
                  <a:schemeClr val="tx1"/>
                </a:solidFill>
              </a:rPr>
              <a:t>h</a:t>
            </a:r>
            <a:r>
              <a:rPr lang="en-US" altLang="en-US" b="1" i="1" baseline="-25000" dirty="0" smtClean="0">
                <a:solidFill>
                  <a:schemeClr val="tx1"/>
                </a:solidFill>
              </a:rPr>
              <a:t>FE</a:t>
            </a:r>
            <a:r>
              <a:rPr lang="en-US" altLang="en-US" b="1" dirty="0" smtClean="0">
                <a:solidFill>
                  <a:schemeClr val="tx1"/>
                </a:solidFill>
              </a:rPr>
              <a:t> do I use?</a:t>
            </a:r>
            <a:endParaRPr lang="th-TH" altLang="en-US" dirty="0" smtClean="0">
              <a:solidFill>
                <a:schemeClr val="tx1"/>
              </a:solidFill>
            </a:endParaRPr>
          </a:p>
        </p:txBody>
      </p:sp>
      <p:sp>
        <p:nvSpPr>
          <p:cNvPr id="19460" name="Text Box 3"/>
          <p:cNvSpPr txBox="1">
            <a:spLocks noChangeArrowheads="1"/>
          </p:cNvSpPr>
          <p:nvPr/>
        </p:nvSpPr>
        <p:spPr bwMode="auto">
          <a:xfrm>
            <a:off x="914400" y="1600200"/>
            <a:ext cx="7315200" cy="156966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Verdana" panose="020B0604030504040204" pitchFamily="34" charset="0"/>
                <a:cs typeface="Angsana New" panose="02020603050405020304" pitchFamily="18" charset="-34"/>
              </a:defRPr>
            </a:lvl1pPr>
            <a:lvl2pPr marL="742950" indent="-285750">
              <a:spcBef>
                <a:spcPct val="20000"/>
              </a:spcBef>
              <a:buChar char="–"/>
              <a:defRPr sz="2800">
                <a:solidFill>
                  <a:schemeClr val="tx1"/>
                </a:solidFill>
                <a:latin typeface="Verdana" panose="020B0604030504040204" pitchFamily="34" charset="0"/>
                <a:cs typeface="Angsana New" panose="02020603050405020304" pitchFamily="18" charset="-34"/>
              </a:defRPr>
            </a:lvl2pPr>
            <a:lvl3pPr marL="1143000" indent="-228600">
              <a:spcBef>
                <a:spcPct val="20000"/>
              </a:spcBef>
              <a:buChar char="•"/>
              <a:defRPr sz="2400">
                <a:solidFill>
                  <a:schemeClr val="tx1"/>
                </a:solidFill>
                <a:latin typeface="Verdana" panose="020B0604030504040204" pitchFamily="34" charset="0"/>
                <a:cs typeface="Angsana New" panose="02020603050405020304" pitchFamily="18" charset="-34"/>
              </a:defRPr>
            </a:lvl3pPr>
            <a:lvl4pPr marL="1600200" indent="-228600">
              <a:spcBef>
                <a:spcPct val="20000"/>
              </a:spcBef>
              <a:buChar char="–"/>
              <a:defRPr sz="2000">
                <a:solidFill>
                  <a:schemeClr val="tx1"/>
                </a:solidFill>
                <a:latin typeface="Verdana" panose="020B0604030504040204" pitchFamily="34" charset="0"/>
                <a:cs typeface="Angsana New" panose="02020603050405020304" pitchFamily="18" charset="-34"/>
              </a:defRPr>
            </a:lvl4pPr>
            <a:lvl5pPr marL="2057400" indent="-228600">
              <a:spcBef>
                <a:spcPct val="20000"/>
              </a:spcBef>
              <a:buChar char="»"/>
              <a:defRPr sz="2000">
                <a:solidFill>
                  <a:schemeClr val="tx1"/>
                </a:solidFill>
                <a:latin typeface="Verdana" panose="020B0604030504040204" pitchFamily="34" charset="0"/>
                <a:cs typeface="Angsana New" panose="02020603050405020304" pitchFamily="18" charset="-34"/>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9pPr>
          </a:lstStyle>
          <a:p>
            <a:pPr algn="thaiDist">
              <a:spcBef>
                <a:spcPct val="50000"/>
              </a:spcBef>
              <a:buFontTx/>
              <a:buNone/>
            </a:pPr>
            <a:r>
              <a:rPr lang="en-US" altLang="en-US" sz="2400" dirty="0" smtClean="0">
                <a:solidFill>
                  <a:srgbClr val="000000"/>
                </a:solidFill>
                <a:latin typeface="Comic Sans MS" panose="030F0702030302020204" pitchFamily="66" charset="0"/>
              </a:rPr>
              <a:t>Transistor specification sheet may list any combination of the following </a:t>
            </a:r>
            <a:r>
              <a:rPr lang="en-US" altLang="en-US" sz="2400" i="1" dirty="0" smtClean="0">
                <a:solidFill>
                  <a:srgbClr val="000000"/>
                </a:solidFill>
                <a:latin typeface="Comic Sans MS" panose="030F0702030302020204" pitchFamily="66" charset="0"/>
              </a:rPr>
              <a:t>h</a:t>
            </a:r>
            <a:r>
              <a:rPr lang="en-US" altLang="en-US" sz="2400" i="1" baseline="-25000" dirty="0" smtClean="0">
                <a:solidFill>
                  <a:srgbClr val="000000"/>
                </a:solidFill>
                <a:latin typeface="Comic Sans MS" panose="030F0702030302020204" pitchFamily="66" charset="0"/>
              </a:rPr>
              <a:t>FE</a:t>
            </a:r>
            <a:r>
              <a:rPr lang="tr-TR" altLang="en-US" sz="2400" i="1" baseline="-25000" dirty="0" smtClean="0">
                <a:solidFill>
                  <a:srgbClr val="000000"/>
                </a:solidFill>
                <a:latin typeface="Comic Sans MS" panose="030F0702030302020204" pitchFamily="66" charset="0"/>
              </a:rPr>
              <a:t> </a:t>
            </a:r>
            <a:r>
              <a:rPr lang="en-US" altLang="en-US" sz="2400" dirty="0" smtClean="0">
                <a:solidFill>
                  <a:srgbClr val="000000"/>
                </a:solidFill>
                <a:latin typeface="Comic Sans MS" panose="030F0702030302020204" pitchFamily="66" charset="0"/>
              </a:rPr>
              <a:t>max. </a:t>
            </a:r>
            <a:r>
              <a:rPr lang="en-US" altLang="en-US" sz="2400" i="1" dirty="0" smtClean="0">
                <a:solidFill>
                  <a:srgbClr val="000000"/>
                </a:solidFill>
                <a:latin typeface="Comic Sans MS" panose="030F0702030302020204" pitchFamily="66" charset="0"/>
              </a:rPr>
              <a:t>h</a:t>
            </a:r>
            <a:r>
              <a:rPr lang="en-US" altLang="en-US" sz="2400" i="1" baseline="-25000" dirty="0" smtClean="0">
                <a:solidFill>
                  <a:srgbClr val="000000"/>
                </a:solidFill>
                <a:latin typeface="Comic Sans MS" panose="030F0702030302020204" pitchFamily="66" charset="0"/>
              </a:rPr>
              <a:t>FE</a:t>
            </a:r>
            <a:r>
              <a:rPr lang="tr-TR" altLang="en-US" sz="2400" i="1" baseline="-25000" dirty="0" smtClean="0">
                <a:solidFill>
                  <a:srgbClr val="000000"/>
                </a:solidFill>
                <a:latin typeface="Comic Sans MS" panose="030F0702030302020204" pitchFamily="66" charset="0"/>
              </a:rPr>
              <a:t> </a:t>
            </a:r>
            <a:r>
              <a:rPr lang="en-US" altLang="en-US" sz="2400" dirty="0" smtClean="0">
                <a:solidFill>
                  <a:srgbClr val="000000"/>
                </a:solidFill>
                <a:latin typeface="Comic Sans MS" panose="030F0702030302020204" pitchFamily="66" charset="0"/>
              </a:rPr>
              <a:t>min</a:t>
            </a:r>
            <a:r>
              <a:rPr lang="tr-TR" altLang="en-US" sz="2400" dirty="0" smtClean="0">
                <a:solidFill>
                  <a:srgbClr val="000000"/>
                </a:solidFill>
                <a:latin typeface="Comic Sans MS" panose="030F0702030302020204" pitchFamily="66" charset="0"/>
              </a:rPr>
              <a:t> </a:t>
            </a:r>
            <a:r>
              <a:rPr lang="tr-TR" altLang="en-US" sz="2400" dirty="0" err="1" smtClean="0">
                <a:solidFill>
                  <a:srgbClr val="000000"/>
                </a:solidFill>
                <a:latin typeface="Comic Sans MS" panose="030F0702030302020204" pitchFamily="66" charset="0"/>
              </a:rPr>
              <a:t>or</a:t>
            </a:r>
            <a:r>
              <a:rPr lang="tr-TR" altLang="en-US" sz="2400" dirty="0" smtClean="0">
                <a:solidFill>
                  <a:srgbClr val="000000"/>
                </a:solidFill>
                <a:latin typeface="Comic Sans MS" panose="030F0702030302020204" pitchFamily="66" charset="0"/>
              </a:rPr>
              <a:t> </a:t>
            </a:r>
            <a:r>
              <a:rPr lang="en-US" altLang="en-US" sz="2400" i="1" dirty="0" smtClean="0">
                <a:solidFill>
                  <a:srgbClr val="000000"/>
                </a:solidFill>
                <a:latin typeface="Comic Sans MS" panose="030F0702030302020204" pitchFamily="66" charset="0"/>
              </a:rPr>
              <a:t>h</a:t>
            </a:r>
            <a:r>
              <a:rPr lang="en-US" altLang="en-US" sz="2400" i="1" baseline="-25000" dirty="0" smtClean="0">
                <a:solidFill>
                  <a:srgbClr val="000000"/>
                </a:solidFill>
                <a:latin typeface="Comic Sans MS" panose="030F0702030302020204" pitchFamily="66" charset="0"/>
              </a:rPr>
              <a:t>FE</a:t>
            </a:r>
            <a:r>
              <a:rPr lang="tr-TR" altLang="en-US" sz="2400" i="1" baseline="-25000" dirty="0" smtClean="0">
                <a:solidFill>
                  <a:srgbClr val="000000"/>
                </a:solidFill>
                <a:latin typeface="Comic Sans MS" panose="030F0702030302020204" pitchFamily="66" charset="0"/>
              </a:rPr>
              <a:t> </a:t>
            </a:r>
            <a:r>
              <a:rPr lang="en-US" altLang="en-US" sz="2400" dirty="0" smtClean="0">
                <a:latin typeface="Comic Sans MS" panose="030F0702030302020204" pitchFamily="66" charset="0"/>
              </a:rPr>
              <a:t>typ</a:t>
            </a:r>
            <a:r>
              <a:rPr lang="en-US" altLang="en-US" sz="2400" dirty="0" smtClean="0">
                <a:solidFill>
                  <a:srgbClr val="000000"/>
                </a:solidFill>
                <a:latin typeface="Comic Sans MS" panose="030F0702030302020204" pitchFamily="66" charset="0"/>
              </a:rPr>
              <a:t>. Use </a:t>
            </a:r>
            <a:r>
              <a:rPr lang="en-US" altLang="en-US" sz="2400" dirty="0" smtClean="0">
                <a:solidFill>
                  <a:srgbClr val="FF3300"/>
                </a:solidFill>
                <a:latin typeface="Comic Sans MS" panose="030F0702030302020204" pitchFamily="66" charset="0"/>
              </a:rPr>
              <a:t>typical</a:t>
            </a:r>
            <a:r>
              <a:rPr lang="en-US" altLang="en-US" sz="2400" dirty="0" smtClean="0">
                <a:solidFill>
                  <a:srgbClr val="000000"/>
                </a:solidFill>
                <a:latin typeface="Comic Sans MS" panose="030F0702030302020204" pitchFamily="66" charset="0"/>
              </a:rPr>
              <a:t> value if there is one.  Otherwise, use</a:t>
            </a:r>
            <a:endParaRPr lang="th-TH" altLang="en-US" sz="2400" dirty="0" smtClean="0">
              <a:solidFill>
                <a:srgbClr val="000000"/>
              </a:solidFill>
              <a:latin typeface="Comic Sans MS" panose="030F0702030302020204" pitchFamily="66" charset="0"/>
            </a:endParaRPr>
          </a:p>
        </p:txBody>
      </p:sp>
      <p:graphicFrame>
        <p:nvGraphicFramePr>
          <p:cNvPr id="19461" name="Object 4"/>
          <p:cNvGraphicFramePr>
            <a:graphicFrameLocks noChangeAspect="1"/>
          </p:cNvGraphicFramePr>
          <p:nvPr>
            <p:extLst>
              <p:ext uri="{D42A27DB-BD31-4B8C-83A1-F6EECF244321}">
                <p14:modId xmlns:p14="http://schemas.microsoft.com/office/powerpoint/2010/main" val="1965313195"/>
              </p:ext>
            </p:extLst>
          </p:nvPr>
        </p:nvGraphicFramePr>
        <p:xfrm>
          <a:off x="2590800" y="3581400"/>
          <a:ext cx="4038600" cy="685800"/>
        </p:xfrm>
        <a:graphic>
          <a:graphicData uri="http://schemas.openxmlformats.org/presentationml/2006/ole">
            <mc:AlternateContent xmlns:mc="http://schemas.openxmlformats.org/markup-compatibility/2006">
              <mc:Choice xmlns:v="urn:schemas-microsoft-com:vml" Requires="v">
                <p:oleObj spid="_x0000_s79029" name="Equation" r:id="rId3" imgW="1651000" imgH="279400" progId="Equation.DSMT4">
                  <p:embed/>
                </p:oleObj>
              </mc:Choice>
              <mc:Fallback>
                <p:oleObj name="Equation" r:id="rId3" imgW="1651000" imgH="2794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90800" y="3581400"/>
                        <a:ext cx="4038600" cy="685800"/>
                      </a:xfrm>
                      <a:prstGeom prst="rect">
                        <a:avLst/>
                      </a:prstGeom>
                      <a:solidFill>
                        <a:srgbClr val="66FF66"/>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163868005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4" name="Text Box 3"/>
          <p:cNvSpPr txBox="1">
            <a:spLocks noChangeArrowheads="1"/>
          </p:cNvSpPr>
          <p:nvPr/>
        </p:nvSpPr>
        <p:spPr bwMode="auto">
          <a:xfrm>
            <a:off x="801080" y="1296035"/>
            <a:ext cx="7885720" cy="1477328"/>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har char="•"/>
              <a:defRPr sz="3200">
                <a:solidFill>
                  <a:schemeClr val="tx1"/>
                </a:solidFill>
                <a:latin typeface="Verdana" panose="020B0604030504040204" pitchFamily="34" charset="0"/>
                <a:cs typeface="Angsana New" panose="02020603050405020304" pitchFamily="18" charset="-34"/>
              </a:defRPr>
            </a:lvl1pPr>
            <a:lvl2pPr marL="742950" indent="-285750">
              <a:spcBef>
                <a:spcPct val="20000"/>
              </a:spcBef>
              <a:buChar char="–"/>
              <a:defRPr sz="2800">
                <a:solidFill>
                  <a:schemeClr val="tx1"/>
                </a:solidFill>
                <a:latin typeface="Verdana" panose="020B0604030504040204" pitchFamily="34" charset="0"/>
                <a:cs typeface="Angsana New" panose="02020603050405020304" pitchFamily="18" charset="-34"/>
              </a:defRPr>
            </a:lvl2pPr>
            <a:lvl3pPr marL="1143000" indent="-228600">
              <a:spcBef>
                <a:spcPct val="20000"/>
              </a:spcBef>
              <a:buChar char="•"/>
              <a:defRPr sz="2400">
                <a:solidFill>
                  <a:schemeClr val="tx1"/>
                </a:solidFill>
                <a:latin typeface="Verdana" panose="020B0604030504040204" pitchFamily="34" charset="0"/>
                <a:cs typeface="Angsana New" panose="02020603050405020304" pitchFamily="18" charset="-34"/>
              </a:defRPr>
            </a:lvl3pPr>
            <a:lvl4pPr marL="1600200" indent="-228600">
              <a:spcBef>
                <a:spcPct val="20000"/>
              </a:spcBef>
              <a:buChar char="–"/>
              <a:defRPr sz="2000">
                <a:solidFill>
                  <a:schemeClr val="tx1"/>
                </a:solidFill>
                <a:latin typeface="Verdana" panose="020B0604030504040204" pitchFamily="34" charset="0"/>
                <a:cs typeface="Angsana New" panose="02020603050405020304" pitchFamily="18" charset="-34"/>
              </a:defRPr>
            </a:lvl4pPr>
            <a:lvl5pPr marL="2057400" indent="-228600">
              <a:spcBef>
                <a:spcPct val="20000"/>
              </a:spcBef>
              <a:buChar char="»"/>
              <a:defRPr sz="2000">
                <a:solidFill>
                  <a:schemeClr val="tx1"/>
                </a:solidFill>
                <a:latin typeface="Verdana" panose="020B0604030504040204" pitchFamily="34" charset="0"/>
                <a:cs typeface="Angsana New" panose="02020603050405020304" pitchFamily="18" charset="-34"/>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9pPr>
          </a:lstStyle>
          <a:p>
            <a:pPr algn="thaiDist">
              <a:spcBef>
                <a:spcPct val="50000"/>
              </a:spcBef>
              <a:buFontTx/>
              <a:buNone/>
            </a:pPr>
            <a:r>
              <a:rPr lang="en-US" altLang="en-US" sz="2000" dirty="0" smtClean="0">
                <a:solidFill>
                  <a:srgbClr val="000000"/>
                </a:solidFill>
                <a:latin typeface="Comic Sans MS" panose="030F0702030302020204" pitchFamily="66" charset="0"/>
              </a:rPr>
              <a:t>A voltage-divider bias circuit has the following values: </a:t>
            </a:r>
            <a:endParaRPr lang="tr-TR" altLang="en-US" sz="2000" dirty="0" smtClean="0">
              <a:solidFill>
                <a:srgbClr val="000000"/>
              </a:solidFill>
              <a:latin typeface="Comic Sans MS" panose="030F0702030302020204" pitchFamily="66" charset="0"/>
            </a:endParaRPr>
          </a:p>
          <a:p>
            <a:pPr algn="thaiDist">
              <a:spcBef>
                <a:spcPct val="50000"/>
              </a:spcBef>
              <a:buFontTx/>
              <a:buNone/>
            </a:pPr>
            <a:r>
              <a:rPr lang="en-US" altLang="en-US" sz="2000" i="1" dirty="0" smtClean="0">
                <a:solidFill>
                  <a:srgbClr val="000000"/>
                </a:solidFill>
                <a:latin typeface="Comic Sans MS" panose="030F0702030302020204" pitchFamily="66" charset="0"/>
              </a:rPr>
              <a:t>R</a:t>
            </a:r>
            <a:r>
              <a:rPr lang="en-US" altLang="en-US" sz="2000" baseline="-25000" dirty="0" smtClean="0">
                <a:solidFill>
                  <a:srgbClr val="000000"/>
                </a:solidFill>
                <a:latin typeface="Comic Sans MS" panose="030F0702030302020204" pitchFamily="66" charset="0"/>
              </a:rPr>
              <a:t>1</a:t>
            </a:r>
            <a:r>
              <a:rPr lang="en-US" altLang="en-US" sz="2000" dirty="0" smtClean="0">
                <a:solidFill>
                  <a:srgbClr val="000000"/>
                </a:solidFill>
                <a:latin typeface="Comic Sans MS" panose="030F0702030302020204" pitchFamily="66" charset="0"/>
              </a:rPr>
              <a:t> = 1.5 kW, </a:t>
            </a:r>
            <a:r>
              <a:rPr lang="en-US" altLang="en-US" sz="2000" i="1" dirty="0" smtClean="0">
                <a:solidFill>
                  <a:srgbClr val="000000"/>
                </a:solidFill>
                <a:latin typeface="Comic Sans MS" panose="030F0702030302020204" pitchFamily="66" charset="0"/>
              </a:rPr>
              <a:t>R</a:t>
            </a:r>
            <a:r>
              <a:rPr lang="en-US" altLang="en-US" sz="2000" baseline="-25000" dirty="0" smtClean="0">
                <a:solidFill>
                  <a:srgbClr val="000000"/>
                </a:solidFill>
                <a:latin typeface="Comic Sans MS" panose="030F0702030302020204" pitchFamily="66" charset="0"/>
              </a:rPr>
              <a:t>2</a:t>
            </a:r>
            <a:r>
              <a:rPr lang="en-US" altLang="en-US" sz="2000" dirty="0" smtClean="0">
                <a:solidFill>
                  <a:srgbClr val="000000"/>
                </a:solidFill>
                <a:latin typeface="Comic Sans MS" panose="030F0702030302020204" pitchFamily="66" charset="0"/>
              </a:rPr>
              <a:t> = 680 W, </a:t>
            </a:r>
            <a:r>
              <a:rPr lang="en-US" altLang="en-US" sz="2000" i="1" dirty="0" smtClean="0">
                <a:solidFill>
                  <a:srgbClr val="000000"/>
                </a:solidFill>
                <a:latin typeface="Comic Sans MS" panose="030F0702030302020204" pitchFamily="66" charset="0"/>
              </a:rPr>
              <a:t>R</a:t>
            </a:r>
            <a:r>
              <a:rPr lang="en-US" altLang="en-US" sz="2000" i="1" baseline="-25000" dirty="0" smtClean="0">
                <a:solidFill>
                  <a:srgbClr val="000000"/>
                </a:solidFill>
                <a:latin typeface="Comic Sans MS" panose="030F0702030302020204" pitchFamily="66" charset="0"/>
              </a:rPr>
              <a:t>C</a:t>
            </a:r>
            <a:r>
              <a:rPr lang="en-US" altLang="en-US" sz="2000" dirty="0" smtClean="0">
                <a:solidFill>
                  <a:srgbClr val="000000"/>
                </a:solidFill>
                <a:latin typeface="Comic Sans MS" panose="030F0702030302020204" pitchFamily="66" charset="0"/>
              </a:rPr>
              <a:t> = 260 W, </a:t>
            </a:r>
            <a:r>
              <a:rPr lang="en-US" altLang="en-US" sz="2000" i="1" dirty="0" smtClean="0">
                <a:solidFill>
                  <a:srgbClr val="000000"/>
                </a:solidFill>
                <a:latin typeface="Comic Sans MS" panose="030F0702030302020204" pitchFamily="66" charset="0"/>
              </a:rPr>
              <a:t>R</a:t>
            </a:r>
            <a:r>
              <a:rPr lang="en-US" altLang="en-US" sz="2000" i="1" baseline="-25000" dirty="0" smtClean="0">
                <a:solidFill>
                  <a:srgbClr val="000000"/>
                </a:solidFill>
                <a:latin typeface="Comic Sans MS" panose="030F0702030302020204" pitchFamily="66" charset="0"/>
              </a:rPr>
              <a:t>E</a:t>
            </a:r>
            <a:r>
              <a:rPr lang="en-US" altLang="en-US" sz="2000" dirty="0" smtClean="0">
                <a:solidFill>
                  <a:srgbClr val="000000"/>
                </a:solidFill>
                <a:latin typeface="Comic Sans MS" panose="030F0702030302020204" pitchFamily="66" charset="0"/>
              </a:rPr>
              <a:t> = 240 W and </a:t>
            </a:r>
            <a:r>
              <a:rPr lang="en-US" altLang="en-US" sz="2000" i="1" dirty="0" smtClean="0">
                <a:solidFill>
                  <a:srgbClr val="000000"/>
                </a:solidFill>
                <a:latin typeface="Comic Sans MS" panose="030F0702030302020204" pitchFamily="66" charset="0"/>
              </a:rPr>
              <a:t>V</a:t>
            </a:r>
            <a:r>
              <a:rPr lang="en-US" altLang="en-US" sz="2000" i="1" baseline="-25000" dirty="0" smtClean="0">
                <a:solidFill>
                  <a:srgbClr val="000000"/>
                </a:solidFill>
                <a:latin typeface="Comic Sans MS" panose="030F0702030302020204" pitchFamily="66" charset="0"/>
              </a:rPr>
              <a:t>CC</a:t>
            </a:r>
            <a:r>
              <a:rPr lang="en-US" altLang="en-US" sz="2000" dirty="0" smtClean="0">
                <a:solidFill>
                  <a:srgbClr val="000000"/>
                </a:solidFill>
                <a:latin typeface="Comic Sans MS" panose="030F0702030302020204" pitchFamily="66" charset="0"/>
              </a:rPr>
              <a:t> = 10 V.  Assuming the transistor is a 2N3904, determine the value of </a:t>
            </a:r>
            <a:r>
              <a:rPr lang="en-US" altLang="en-US" sz="2000" i="1" dirty="0" smtClean="0">
                <a:solidFill>
                  <a:srgbClr val="000000"/>
                </a:solidFill>
                <a:latin typeface="Comic Sans MS" panose="030F0702030302020204" pitchFamily="66" charset="0"/>
              </a:rPr>
              <a:t>I</a:t>
            </a:r>
            <a:r>
              <a:rPr lang="en-US" altLang="en-US" sz="2000" i="1" baseline="-25000" dirty="0" smtClean="0">
                <a:solidFill>
                  <a:srgbClr val="000000"/>
                </a:solidFill>
                <a:latin typeface="Comic Sans MS" panose="030F0702030302020204" pitchFamily="66" charset="0"/>
              </a:rPr>
              <a:t>B</a:t>
            </a:r>
            <a:r>
              <a:rPr lang="en-US" altLang="en-US" sz="2000" dirty="0" smtClean="0">
                <a:solidFill>
                  <a:srgbClr val="000000"/>
                </a:solidFill>
                <a:latin typeface="Comic Sans MS" panose="030F0702030302020204" pitchFamily="66" charset="0"/>
              </a:rPr>
              <a:t> for the circuit.</a:t>
            </a:r>
            <a:endParaRPr lang="th-TH" altLang="en-US" sz="2000" dirty="0" smtClean="0">
              <a:solidFill>
                <a:srgbClr val="000000"/>
              </a:solidFill>
              <a:latin typeface="Comic Sans MS" panose="030F0702030302020204" pitchFamily="66" charset="0"/>
            </a:endParaRPr>
          </a:p>
        </p:txBody>
      </p:sp>
      <p:graphicFrame>
        <p:nvGraphicFramePr>
          <p:cNvPr id="20485" name="Object 5"/>
          <p:cNvGraphicFramePr>
            <a:graphicFrameLocks noChangeAspect="1"/>
          </p:cNvGraphicFramePr>
          <p:nvPr>
            <p:extLst>
              <p:ext uri="{D42A27DB-BD31-4B8C-83A1-F6EECF244321}">
                <p14:modId xmlns:p14="http://schemas.microsoft.com/office/powerpoint/2010/main" val="517116765"/>
              </p:ext>
            </p:extLst>
          </p:nvPr>
        </p:nvGraphicFramePr>
        <p:xfrm>
          <a:off x="2362200" y="2895600"/>
          <a:ext cx="4495800" cy="760413"/>
        </p:xfrm>
        <a:graphic>
          <a:graphicData uri="http://schemas.openxmlformats.org/presentationml/2006/ole">
            <mc:AlternateContent xmlns:mc="http://schemas.openxmlformats.org/markup-compatibility/2006">
              <mc:Choice xmlns:v="urn:schemas-microsoft-com:vml" Requires="v">
                <p:oleObj spid="_x0000_s80769" name="Equation" r:id="rId3" imgW="2552700" imgH="431800" progId="Equation.DSMT4">
                  <p:embed/>
                </p:oleObj>
              </mc:Choice>
              <mc:Fallback>
                <p:oleObj name="Equation" r:id="rId3" imgW="2552700" imgH="4318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62200" y="2895600"/>
                        <a:ext cx="4495800" cy="760413"/>
                      </a:xfrm>
                      <a:prstGeom prst="rect">
                        <a:avLst/>
                      </a:prstGeom>
                      <a:solidFill>
                        <a:srgbClr val="66FF66"/>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486" name="Object 6"/>
          <p:cNvGraphicFramePr>
            <a:graphicFrameLocks noChangeAspect="1"/>
          </p:cNvGraphicFramePr>
          <p:nvPr>
            <p:extLst>
              <p:ext uri="{D42A27DB-BD31-4B8C-83A1-F6EECF244321}">
                <p14:modId xmlns:p14="http://schemas.microsoft.com/office/powerpoint/2010/main" val="2353914704"/>
              </p:ext>
            </p:extLst>
          </p:nvPr>
        </p:nvGraphicFramePr>
        <p:xfrm>
          <a:off x="2362200" y="3733800"/>
          <a:ext cx="4419600" cy="411163"/>
        </p:xfrm>
        <a:graphic>
          <a:graphicData uri="http://schemas.openxmlformats.org/presentationml/2006/ole">
            <mc:AlternateContent xmlns:mc="http://schemas.openxmlformats.org/markup-compatibility/2006">
              <mc:Choice xmlns:v="urn:schemas-microsoft-com:vml" Requires="v">
                <p:oleObj spid="_x0000_s80770" name="Equation" r:id="rId5" imgW="2451100" imgH="228600" progId="Equation.DSMT4">
                  <p:embed/>
                </p:oleObj>
              </mc:Choice>
              <mc:Fallback>
                <p:oleObj name="Equation" r:id="rId5" imgW="2451100" imgH="2286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62200" y="3733800"/>
                        <a:ext cx="4419600" cy="411163"/>
                      </a:xfrm>
                      <a:prstGeom prst="rect">
                        <a:avLst/>
                      </a:prstGeom>
                      <a:solidFill>
                        <a:srgbClr val="66FF66"/>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487" name="Object 7"/>
          <p:cNvGraphicFramePr>
            <a:graphicFrameLocks noChangeAspect="1"/>
          </p:cNvGraphicFramePr>
          <p:nvPr>
            <p:extLst>
              <p:ext uri="{D42A27DB-BD31-4B8C-83A1-F6EECF244321}">
                <p14:modId xmlns:p14="http://schemas.microsoft.com/office/powerpoint/2010/main" val="4096700452"/>
              </p:ext>
            </p:extLst>
          </p:nvPr>
        </p:nvGraphicFramePr>
        <p:xfrm>
          <a:off x="2362200" y="4267200"/>
          <a:ext cx="3429000" cy="749300"/>
        </p:xfrm>
        <a:graphic>
          <a:graphicData uri="http://schemas.openxmlformats.org/presentationml/2006/ole">
            <mc:AlternateContent xmlns:mc="http://schemas.openxmlformats.org/markup-compatibility/2006">
              <mc:Choice xmlns:v="urn:schemas-microsoft-com:vml" Requires="v">
                <p:oleObj spid="_x0000_s80771" name="Equation" r:id="rId7" imgW="1981200" imgH="431800" progId="Equation.DSMT4">
                  <p:embed/>
                </p:oleObj>
              </mc:Choice>
              <mc:Fallback>
                <p:oleObj name="Equation" r:id="rId7" imgW="1981200" imgH="43180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362200" y="4267200"/>
                        <a:ext cx="3429000" cy="749300"/>
                      </a:xfrm>
                      <a:prstGeom prst="rect">
                        <a:avLst/>
                      </a:prstGeom>
                      <a:solidFill>
                        <a:srgbClr val="66FF66"/>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488" name="Object 8"/>
          <p:cNvGraphicFramePr>
            <a:graphicFrameLocks noChangeAspect="1"/>
          </p:cNvGraphicFramePr>
          <p:nvPr>
            <p:extLst>
              <p:ext uri="{D42A27DB-BD31-4B8C-83A1-F6EECF244321}">
                <p14:modId xmlns:p14="http://schemas.microsoft.com/office/powerpoint/2010/main" val="718746583"/>
              </p:ext>
            </p:extLst>
          </p:nvPr>
        </p:nvGraphicFramePr>
        <p:xfrm>
          <a:off x="2362200" y="5105400"/>
          <a:ext cx="4953000" cy="487363"/>
        </p:xfrm>
        <a:graphic>
          <a:graphicData uri="http://schemas.openxmlformats.org/presentationml/2006/ole">
            <mc:AlternateContent xmlns:mc="http://schemas.openxmlformats.org/markup-compatibility/2006">
              <mc:Choice xmlns:v="urn:schemas-microsoft-com:vml" Requires="v">
                <p:oleObj spid="_x0000_s80772" name="Equation" r:id="rId9" imgW="2844800" imgH="279400" progId="Equation.DSMT4">
                  <p:embed/>
                </p:oleObj>
              </mc:Choice>
              <mc:Fallback>
                <p:oleObj name="Equation" r:id="rId9" imgW="2844800" imgH="279400"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362200" y="5105400"/>
                        <a:ext cx="4953000" cy="487363"/>
                      </a:xfrm>
                      <a:prstGeom prst="rect">
                        <a:avLst/>
                      </a:prstGeom>
                      <a:solidFill>
                        <a:srgbClr val="66FF66"/>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489" name="Object 9"/>
          <p:cNvGraphicFramePr>
            <a:graphicFrameLocks noChangeAspect="1"/>
          </p:cNvGraphicFramePr>
          <p:nvPr>
            <p:extLst>
              <p:ext uri="{D42A27DB-BD31-4B8C-83A1-F6EECF244321}">
                <p14:modId xmlns:p14="http://schemas.microsoft.com/office/powerpoint/2010/main" val="3450965356"/>
              </p:ext>
            </p:extLst>
          </p:nvPr>
        </p:nvGraphicFramePr>
        <p:xfrm>
          <a:off x="2362200" y="5715000"/>
          <a:ext cx="3657600" cy="774700"/>
        </p:xfrm>
        <a:graphic>
          <a:graphicData uri="http://schemas.openxmlformats.org/presentationml/2006/ole">
            <mc:AlternateContent xmlns:mc="http://schemas.openxmlformats.org/markup-compatibility/2006">
              <mc:Choice xmlns:v="urn:schemas-microsoft-com:vml" Requires="v">
                <p:oleObj spid="_x0000_s80773" name="Equation" r:id="rId11" imgW="2094591" imgH="444307" progId="Equation.DSMT4">
                  <p:embed/>
                </p:oleObj>
              </mc:Choice>
              <mc:Fallback>
                <p:oleObj name="Equation" r:id="rId11" imgW="2094591" imgH="444307"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362200" y="5715000"/>
                        <a:ext cx="3657600" cy="774700"/>
                      </a:xfrm>
                      <a:prstGeom prst="rect">
                        <a:avLst/>
                      </a:prstGeom>
                      <a:solidFill>
                        <a:srgbClr val="66FF66"/>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 name="Rectangle 2"/>
          <p:cNvSpPr>
            <a:spLocks noGrp="1" noChangeArrowheads="1"/>
          </p:cNvSpPr>
          <p:nvPr>
            <p:ph type="title"/>
          </p:nvPr>
        </p:nvSpPr>
        <p:spPr>
          <a:xfrm>
            <a:off x="457200" y="274638"/>
            <a:ext cx="8229600" cy="432000"/>
          </a:xfrm>
        </p:spPr>
        <p:txBody>
          <a:bodyPr/>
          <a:lstStyle/>
          <a:p>
            <a:pPr algn="l" eaLnBrk="1" hangingPunct="1"/>
            <a:r>
              <a:rPr lang="en-US" altLang="en-US" dirty="0" smtClean="0">
                <a:effectLst>
                  <a:outerShdw blurRad="38100" dist="38100" dir="2700000" algn="tl">
                    <a:srgbClr val="000000">
                      <a:alpha val="43137"/>
                    </a:srgbClr>
                  </a:outerShdw>
                </a:effectLst>
              </a:rPr>
              <a:t>Example</a:t>
            </a:r>
            <a:endParaRPr lang="th-TH" altLang="en-US" dirty="0" smtClean="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59639671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Rectangle 2"/>
          <p:cNvSpPr>
            <a:spLocks noGrp="1" noChangeArrowheads="1"/>
          </p:cNvSpPr>
          <p:nvPr>
            <p:ph type="title"/>
          </p:nvPr>
        </p:nvSpPr>
        <p:spPr>
          <a:xfrm>
            <a:off x="228600" y="274638"/>
            <a:ext cx="8763000" cy="1143000"/>
          </a:xfrm>
        </p:spPr>
        <p:txBody>
          <a:bodyPr/>
          <a:lstStyle/>
          <a:p>
            <a:pPr algn="l" eaLnBrk="1" hangingPunct="1"/>
            <a:r>
              <a:rPr lang="en-US" altLang="en-US" dirty="0" smtClean="0">
                <a:solidFill>
                  <a:schemeClr val="tx1"/>
                </a:solidFill>
                <a:effectLst>
                  <a:outerShdw blurRad="38100" dist="38100" dir="2700000" algn="tl">
                    <a:srgbClr val="000000">
                      <a:alpha val="43137"/>
                    </a:srgbClr>
                  </a:outerShdw>
                </a:effectLst>
              </a:rPr>
              <a:t>Stability of Voltage Divider</a:t>
            </a:r>
            <a:br>
              <a:rPr lang="en-US" altLang="en-US" dirty="0" smtClean="0">
                <a:solidFill>
                  <a:schemeClr val="tx1"/>
                </a:solidFill>
                <a:effectLst>
                  <a:outerShdw blurRad="38100" dist="38100" dir="2700000" algn="tl">
                    <a:srgbClr val="000000">
                      <a:alpha val="43137"/>
                    </a:srgbClr>
                  </a:outerShdw>
                </a:effectLst>
              </a:rPr>
            </a:br>
            <a:r>
              <a:rPr lang="en-US" altLang="en-US" dirty="0" smtClean="0">
                <a:solidFill>
                  <a:schemeClr val="tx1"/>
                </a:solidFill>
                <a:effectLst>
                  <a:outerShdw blurRad="38100" dist="38100" dir="2700000" algn="tl">
                    <a:srgbClr val="000000">
                      <a:alpha val="43137"/>
                    </a:srgbClr>
                  </a:outerShdw>
                </a:effectLst>
              </a:rPr>
              <a:t>Bias Circuit</a:t>
            </a:r>
            <a:endParaRPr lang="th-TH" altLang="en-US" dirty="0" smtClean="0">
              <a:solidFill>
                <a:schemeClr val="tx1"/>
              </a:solidFill>
              <a:effectLst>
                <a:outerShdw blurRad="38100" dist="38100" dir="2700000" algn="tl">
                  <a:srgbClr val="000000">
                    <a:alpha val="43137"/>
                  </a:srgbClr>
                </a:outerShdw>
              </a:effectLst>
            </a:endParaRPr>
          </a:p>
        </p:txBody>
      </p:sp>
      <p:sp>
        <p:nvSpPr>
          <p:cNvPr id="21508" name="Text Box 3"/>
          <p:cNvSpPr txBox="1">
            <a:spLocks noChangeArrowheads="1"/>
          </p:cNvSpPr>
          <p:nvPr/>
        </p:nvSpPr>
        <p:spPr bwMode="auto">
          <a:xfrm>
            <a:off x="914400" y="1600200"/>
            <a:ext cx="7315200" cy="707886"/>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Verdana" panose="020B0604030504040204" pitchFamily="34" charset="0"/>
                <a:cs typeface="Angsana New" panose="02020603050405020304" pitchFamily="18" charset="-34"/>
              </a:defRPr>
            </a:lvl1pPr>
            <a:lvl2pPr marL="742950" indent="-285750">
              <a:spcBef>
                <a:spcPct val="20000"/>
              </a:spcBef>
              <a:buChar char="–"/>
              <a:defRPr sz="2800">
                <a:solidFill>
                  <a:schemeClr val="tx1"/>
                </a:solidFill>
                <a:latin typeface="Verdana" panose="020B0604030504040204" pitchFamily="34" charset="0"/>
                <a:cs typeface="Angsana New" panose="02020603050405020304" pitchFamily="18" charset="-34"/>
              </a:defRPr>
            </a:lvl2pPr>
            <a:lvl3pPr marL="1143000" indent="-228600">
              <a:spcBef>
                <a:spcPct val="20000"/>
              </a:spcBef>
              <a:buChar char="•"/>
              <a:defRPr sz="2400">
                <a:solidFill>
                  <a:schemeClr val="tx1"/>
                </a:solidFill>
                <a:latin typeface="Verdana" panose="020B0604030504040204" pitchFamily="34" charset="0"/>
                <a:cs typeface="Angsana New" panose="02020603050405020304" pitchFamily="18" charset="-34"/>
              </a:defRPr>
            </a:lvl3pPr>
            <a:lvl4pPr marL="1600200" indent="-228600">
              <a:spcBef>
                <a:spcPct val="20000"/>
              </a:spcBef>
              <a:buChar char="–"/>
              <a:defRPr sz="2000">
                <a:solidFill>
                  <a:schemeClr val="tx1"/>
                </a:solidFill>
                <a:latin typeface="Verdana" panose="020B0604030504040204" pitchFamily="34" charset="0"/>
                <a:cs typeface="Angsana New" panose="02020603050405020304" pitchFamily="18" charset="-34"/>
              </a:defRPr>
            </a:lvl4pPr>
            <a:lvl5pPr marL="2057400" indent="-228600">
              <a:spcBef>
                <a:spcPct val="20000"/>
              </a:spcBef>
              <a:buChar char="»"/>
              <a:defRPr sz="2000">
                <a:solidFill>
                  <a:schemeClr val="tx1"/>
                </a:solidFill>
                <a:latin typeface="Verdana" panose="020B0604030504040204" pitchFamily="34" charset="0"/>
                <a:cs typeface="Angsana New" panose="02020603050405020304" pitchFamily="18" charset="-34"/>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9pPr>
          </a:lstStyle>
          <a:p>
            <a:pPr algn="thaiDist">
              <a:spcBef>
                <a:spcPct val="50000"/>
              </a:spcBef>
              <a:buFontTx/>
              <a:buNone/>
            </a:pPr>
            <a:r>
              <a:rPr lang="en-US" altLang="en-US" sz="2000" dirty="0" smtClean="0">
                <a:solidFill>
                  <a:srgbClr val="000000"/>
                </a:solidFill>
                <a:latin typeface="Comic Sans MS" panose="030F0702030302020204" pitchFamily="66" charset="0"/>
              </a:rPr>
              <a:t>The Q-point of voltage divider bias circuit is less dependent on </a:t>
            </a:r>
            <a:r>
              <a:rPr lang="en-US" altLang="en-US" sz="2000" i="1" dirty="0" smtClean="0">
                <a:solidFill>
                  <a:srgbClr val="000000"/>
                </a:solidFill>
                <a:latin typeface="Comic Sans MS" panose="030F0702030302020204" pitchFamily="66" charset="0"/>
              </a:rPr>
              <a:t>h</a:t>
            </a:r>
            <a:r>
              <a:rPr lang="en-US" altLang="en-US" sz="2000" i="1" baseline="-25000" dirty="0" smtClean="0">
                <a:solidFill>
                  <a:srgbClr val="000000"/>
                </a:solidFill>
                <a:latin typeface="Comic Sans MS" panose="030F0702030302020204" pitchFamily="66" charset="0"/>
              </a:rPr>
              <a:t>FE</a:t>
            </a:r>
            <a:r>
              <a:rPr lang="en-US" altLang="en-US" sz="2000" dirty="0" smtClean="0">
                <a:solidFill>
                  <a:srgbClr val="000000"/>
                </a:solidFill>
                <a:latin typeface="Comic Sans MS" panose="030F0702030302020204" pitchFamily="66" charset="0"/>
              </a:rPr>
              <a:t> than that of the base bias (fixed bias).</a:t>
            </a:r>
            <a:endParaRPr lang="th-TH" altLang="en-US" sz="2000" dirty="0" smtClean="0">
              <a:solidFill>
                <a:srgbClr val="000000"/>
              </a:solidFill>
              <a:latin typeface="Comic Sans MS" panose="030F0702030302020204" pitchFamily="66" charset="0"/>
            </a:endParaRPr>
          </a:p>
        </p:txBody>
      </p:sp>
      <p:sp>
        <p:nvSpPr>
          <p:cNvPr id="21509" name="Text Box 4"/>
          <p:cNvSpPr txBox="1">
            <a:spLocks noChangeArrowheads="1"/>
          </p:cNvSpPr>
          <p:nvPr/>
        </p:nvSpPr>
        <p:spPr bwMode="auto">
          <a:xfrm>
            <a:off x="914400" y="3124200"/>
            <a:ext cx="7315200" cy="70167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Verdana" panose="020B0604030504040204" pitchFamily="34" charset="0"/>
                <a:cs typeface="Angsana New" panose="02020603050405020304" pitchFamily="18" charset="-34"/>
              </a:defRPr>
            </a:lvl1pPr>
            <a:lvl2pPr marL="742950" indent="-285750">
              <a:spcBef>
                <a:spcPct val="20000"/>
              </a:spcBef>
              <a:buChar char="–"/>
              <a:defRPr sz="2800">
                <a:solidFill>
                  <a:schemeClr val="tx1"/>
                </a:solidFill>
                <a:latin typeface="Verdana" panose="020B0604030504040204" pitchFamily="34" charset="0"/>
                <a:cs typeface="Angsana New" panose="02020603050405020304" pitchFamily="18" charset="-34"/>
              </a:defRPr>
            </a:lvl2pPr>
            <a:lvl3pPr marL="1143000" indent="-228600">
              <a:spcBef>
                <a:spcPct val="20000"/>
              </a:spcBef>
              <a:buChar char="•"/>
              <a:defRPr sz="2400">
                <a:solidFill>
                  <a:schemeClr val="tx1"/>
                </a:solidFill>
                <a:latin typeface="Verdana" panose="020B0604030504040204" pitchFamily="34" charset="0"/>
                <a:cs typeface="Angsana New" panose="02020603050405020304" pitchFamily="18" charset="-34"/>
              </a:defRPr>
            </a:lvl3pPr>
            <a:lvl4pPr marL="1600200" indent="-228600">
              <a:spcBef>
                <a:spcPct val="20000"/>
              </a:spcBef>
              <a:buChar char="–"/>
              <a:defRPr sz="2000">
                <a:solidFill>
                  <a:schemeClr val="tx1"/>
                </a:solidFill>
                <a:latin typeface="Verdana" panose="020B0604030504040204" pitchFamily="34" charset="0"/>
                <a:cs typeface="Angsana New" panose="02020603050405020304" pitchFamily="18" charset="-34"/>
              </a:defRPr>
            </a:lvl4pPr>
            <a:lvl5pPr marL="2057400" indent="-228600">
              <a:spcBef>
                <a:spcPct val="20000"/>
              </a:spcBef>
              <a:buChar char="»"/>
              <a:defRPr sz="2000">
                <a:solidFill>
                  <a:schemeClr val="tx1"/>
                </a:solidFill>
                <a:latin typeface="Verdana" panose="020B0604030504040204" pitchFamily="34" charset="0"/>
                <a:cs typeface="Angsana New" panose="02020603050405020304" pitchFamily="18" charset="-34"/>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9pPr>
          </a:lstStyle>
          <a:p>
            <a:pPr>
              <a:spcBef>
                <a:spcPct val="50000"/>
              </a:spcBef>
              <a:buFontTx/>
              <a:buNone/>
            </a:pPr>
            <a:r>
              <a:rPr lang="en-US" altLang="en-US" sz="2000" dirty="0" smtClean="0">
                <a:solidFill>
                  <a:srgbClr val="000000"/>
                </a:solidFill>
                <a:latin typeface="Comic Sans MS" panose="030F0702030302020204" pitchFamily="66" charset="0"/>
              </a:rPr>
              <a:t>For example, if </a:t>
            </a:r>
            <a:r>
              <a:rPr lang="en-US" altLang="en-US" sz="2000" i="1" dirty="0" smtClean="0">
                <a:solidFill>
                  <a:srgbClr val="000000"/>
                </a:solidFill>
                <a:latin typeface="Comic Sans MS" panose="030F0702030302020204" pitchFamily="66" charset="0"/>
              </a:rPr>
              <a:t>I</a:t>
            </a:r>
            <a:r>
              <a:rPr lang="en-US" altLang="en-US" sz="2000" i="1" baseline="-25000" dirty="0" smtClean="0">
                <a:solidFill>
                  <a:srgbClr val="000000"/>
                </a:solidFill>
                <a:latin typeface="Comic Sans MS" panose="030F0702030302020204" pitchFamily="66" charset="0"/>
              </a:rPr>
              <a:t>E</a:t>
            </a:r>
            <a:r>
              <a:rPr lang="en-US" altLang="en-US" sz="2000" dirty="0" smtClean="0">
                <a:solidFill>
                  <a:srgbClr val="000000"/>
                </a:solidFill>
                <a:latin typeface="Comic Sans MS" panose="030F0702030302020204" pitchFamily="66" charset="0"/>
              </a:rPr>
              <a:t> is exactly 10 mA, the range of </a:t>
            </a:r>
            <a:r>
              <a:rPr lang="en-US" altLang="en-US" sz="2000" i="1" dirty="0" smtClean="0">
                <a:solidFill>
                  <a:srgbClr val="000000"/>
                </a:solidFill>
                <a:latin typeface="Comic Sans MS" panose="030F0702030302020204" pitchFamily="66" charset="0"/>
              </a:rPr>
              <a:t>h</a:t>
            </a:r>
            <a:r>
              <a:rPr lang="en-US" altLang="en-US" sz="2000" i="1" baseline="-25000" dirty="0" smtClean="0">
                <a:solidFill>
                  <a:srgbClr val="000000"/>
                </a:solidFill>
                <a:latin typeface="Comic Sans MS" panose="030F0702030302020204" pitchFamily="66" charset="0"/>
              </a:rPr>
              <a:t>FE</a:t>
            </a:r>
            <a:r>
              <a:rPr lang="en-US" altLang="en-US" sz="2000" dirty="0" smtClean="0">
                <a:solidFill>
                  <a:srgbClr val="000000"/>
                </a:solidFill>
                <a:latin typeface="Comic Sans MS" panose="030F0702030302020204" pitchFamily="66" charset="0"/>
              </a:rPr>
              <a:t> is 100 to 300.  Then</a:t>
            </a:r>
            <a:endParaRPr lang="th-TH" altLang="en-US" sz="2000" dirty="0" smtClean="0">
              <a:solidFill>
                <a:srgbClr val="000000"/>
              </a:solidFill>
              <a:latin typeface="Comic Sans MS" panose="030F0702030302020204" pitchFamily="66" charset="0"/>
            </a:endParaRPr>
          </a:p>
        </p:txBody>
      </p:sp>
      <p:graphicFrame>
        <p:nvGraphicFramePr>
          <p:cNvPr id="21510" name="Object 5"/>
          <p:cNvGraphicFramePr>
            <a:graphicFrameLocks noChangeAspect="1"/>
          </p:cNvGraphicFramePr>
          <p:nvPr>
            <p:extLst>
              <p:ext uri="{D42A27DB-BD31-4B8C-83A1-F6EECF244321}">
                <p14:modId xmlns:p14="http://schemas.microsoft.com/office/powerpoint/2010/main" val="1406922517"/>
              </p:ext>
            </p:extLst>
          </p:nvPr>
        </p:nvGraphicFramePr>
        <p:xfrm>
          <a:off x="914400" y="4038600"/>
          <a:ext cx="7467600" cy="733425"/>
        </p:xfrm>
        <a:graphic>
          <a:graphicData uri="http://schemas.openxmlformats.org/presentationml/2006/ole">
            <mc:AlternateContent xmlns:mc="http://schemas.openxmlformats.org/markup-compatibility/2006">
              <mc:Choice xmlns:v="urn:schemas-microsoft-com:vml" Requires="v">
                <p:oleObj spid="_x0000_s81254" name="Equation" r:id="rId3" imgW="4394200" imgH="431800" progId="Equation.DSMT4">
                  <p:embed/>
                </p:oleObj>
              </mc:Choice>
              <mc:Fallback>
                <p:oleObj name="Equation" r:id="rId3" imgW="4394200" imgH="4318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4400" y="4038600"/>
                        <a:ext cx="7467600" cy="733425"/>
                      </a:xfrm>
                      <a:prstGeom prst="rect">
                        <a:avLst/>
                      </a:prstGeom>
                      <a:solidFill>
                        <a:srgbClr val="66FF66"/>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511" name="Object 6"/>
          <p:cNvGraphicFramePr>
            <a:graphicFrameLocks noChangeAspect="1"/>
          </p:cNvGraphicFramePr>
          <p:nvPr>
            <p:extLst>
              <p:ext uri="{D42A27DB-BD31-4B8C-83A1-F6EECF244321}">
                <p14:modId xmlns:p14="http://schemas.microsoft.com/office/powerpoint/2010/main" val="1597779117"/>
              </p:ext>
            </p:extLst>
          </p:nvPr>
        </p:nvGraphicFramePr>
        <p:xfrm>
          <a:off x="914400" y="4876800"/>
          <a:ext cx="7359650" cy="733425"/>
        </p:xfrm>
        <a:graphic>
          <a:graphicData uri="http://schemas.openxmlformats.org/presentationml/2006/ole">
            <mc:AlternateContent xmlns:mc="http://schemas.openxmlformats.org/markup-compatibility/2006">
              <mc:Choice xmlns:v="urn:schemas-microsoft-com:vml" Requires="v">
                <p:oleObj spid="_x0000_s81255" name="Equation" r:id="rId5" imgW="4330700" imgH="431800" progId="Equation.DSMT4">
                  <p:embed/>
                </p:oleObj>
              </mc:Choice>
              <mc:Fallback>
                <p:oleObj name="Equation" r:id="rId5" imgW="4330700" imgH="4318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4400" y="4876800"/>
                        <a:ext cx="7359650" cy="733425"/>
                      </a:xfrm>
                      <a:prstGeom prst="rect">
                        <a:avLst/>
                      </a:prstGeom>
                      <a:solidFill>
                        <a:srgbClr val="66FF66"/>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1512" name="Text Box 7"/>
          <p:cNvSpPr txBox="1">
            <a:spLocks noChangeArrowheads="1"/>
          </p:cNvSpPr>
          <p:nvPr/>
        </p:nvSpPr>
        <p:spPr bwMode="auto">
          <a:xfrm>
            <a:off x="914400" y="5867400"/>
            <a:ext cx="7315200" cy="396875"/>
          </a:xfrm>
          <a:prstGeom prst="rect">
            <a:avLst/>
          </a:prstGeom>
          <a:solidFill>
            <a:srgbClr val="FFFF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Verdana" panose="020B0604030504040204" pitchFamily="34" charset="0"/>
                <a:cs typeface="Angsana New" panose="02020603050405020304" pitchFamily="18" charset="-34"/>
              </a:defRPr>
            </a:lvl1pPr>
            <a:lvl2pPr marL="742950" indent="-285750">
              <a:spcBef>
                <a:spcPct val="20000"/>
              </a:spcBef>
              <a:buChar char="–"/>
              <a:defRPr sz="2800">
                <a:solidFill>
                  <a:schemeClr val="tx1"/>
                </a:solidFill>
                <a:latin typeface="Verdana" panose="020B0604030504040204" pitchFamily="34" charset="0"/>
                <a:cs typeface="Angsana New" panose="02020603050405020304" pitchFamily="18" charset="-34"/>
              </a:defRPr>
            </a:lvl2pPr>
            <a:lvl3pPr marL="1143000" indent="-228600">
              <a:spcBef>
                <a:spcPct val="20000"/>
              </a:spcBef>
              <a:buChar char="•"/>
              <a:defRPr sz="2400">
                <a:solidFill>
                  <a:schemeClr val="tx1"/>
                </a:solidFill>
                <a:latin typeface="Verdana" panose="020B0604030504040204" pitchFamily="34" charset="0"/>
                <a:cs typeface="Angsana New" panose="02020603050405020304" pitchFamily="18" charset="-34"/>
              </a:defRPr>
            </a:lvl3pPr>
            <a:lvl4pPr marL="1600200" indent="-228600">
              <a:spcBef>
                <a:spcPct val="20000"/>
              </a:spcBef>
              <a:buChar char="–"/>
              <a:defRPr sz="2000">
                <a:solidFill>
                  <a:schemeClr val="tx1"/>
                </a:solidFill>
                <a:latin typeface="Verdana" panose="020B0604030504040204" pitchFamily="34" charset="0"/>
                <a:cs typeface="Angsana New" panose="02020603050405020304" pitchFamily="18" charset="-34"/>
              </a:defRPr>
            </a:lvl4pPr>
            <a:lvl5pPr marL="2057400" indent="-228600">
              <a:spcBef>
                <a:spcPct val="20000"/>
              </a:spcBef>
              <a:buChar char="»"/>
              <a:defRPr sz="2000">
                <a:solidFill>
                  <a:schemeClr val="tx1"/>
                </a:solidFill>
                <a:latin typeface="Verdana" panose="020B0604030504040204" pitchFamily="34" charset="0"/>
                <a:cs typeface="Angsana New" panose="02020603050405020304" pitchFamily="18" charset="-34"/>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9pPr>
          </a:lstStyle>
          <a:p>
            <a:pPr algn="ctr">
              <a:spcBef>
                <a:spcPct val="50000"/>
              </a:spcBef>
              <a:buFontTx/>
              <a:buNone/>
            </a:pPr>
            <a:r>
              <a:rPr lang="en-US" altLang="en-US" sz="2000" i="1" dirty="0" smtClean="0">
                <a:solidFill>
                  <a:srgbClr val="000000"/>
                </a:solidFill>
                <a:latin typeface="Comic Sans MS" panose="030F0702030302020204" pitchFamily="66" charset="0"/>
              </a:rPr>
              <a:t>I</a:t>
            </a:r>
            <a:r>
              <a:rPr lang="en-US" altLang="en-US" sz="2000" i="1" baseline="-25000" dirty="0" smtClean="0">
                <a:solidFill>
                  <a:srgbClr val="000000"/>
                </a:solidFill>
                <a:latin typeface="Comic Sans MS" panose="030F0702030302020204" pitchFamily="66" charset="0"/>
              </a:rPr>
              <a:t>CQ</a:t>
            </a:r>
            <a:r>
              <a:rPr lang="en-US" altLang="en-US" sz="2000" dirty="0" smtClean="0">
                <a:solidFill>
                  <a:srgbClr val="000000"/>
                </a:solidFill>
                <a:latin typeface="Comic Sans MS" panose="030F0702030302020204" pitchFamily="66" charset="0"/>
              </a:rPr>
              <a:t> hardly changes over the entire range of </a:t>
            </a:r>
            <a:r>
              <a:rPr lang="en-US" altLang="en-US" sz="2000" i="1" dirty="0" smtClean="0">
                <a:solidFill>
                  <a:srgbClr val="000000"/>
                </a:solidFill>
                <a:latin typeface="Comic Sans MS" panose="030F0702030302020204" pitchFamily="66" charset="0"/>
              </a:rPr>
              <a:t>h</a:t>
            </a:r>
            <a:r>
              <a:rPr lang="en-US" altLang="en-US" sz="2000" i="1" baseline="-25000" dirty="0" smtClean="0">
                <a:solidFill>
                  <a:srgbClr val="000000"/>
                </a:solidFill>
                <a:latin typeface="Comic Sans MS" panose="030F0702030302020204" pitchFamily="66" charset="0"/>
              </a:rPr>
              <a:t>FE</a:t>
            </a:r>
            <a:r>
              <a:rPr lang="en-US" altLang="en-US" sz="2000" dirty="0" smtClean="0">
                <a:solidFill>
                  <a:srgbClr val="000000"/>
                </a:solidFill>
                <a:latin typeface="Comic Sans MS" panose="030F0702030302020204" pitchFamily="66" charset="0"/>
              </a:rPr>
              <a:t>.</a:t>
            </a:r>
            <a:endParaRPr lang="th-TH" altLang="en-US" sz="2000" dirty="0" smtClean="0">
              <a:solidFill>
                <a:srgbClr val="000000"/>
              </a:solidFill>
              <a:latin typeface="Comic Sans MS" panose="030F0702030302020204" pitchFamily="66" charset="0"/>
            </a:endParaRPr>
          </a:p>
        </p:txBody>
      </p:sp>
    </p:spTree>
    <p:extLst>
      <p:ext uri="{BB962C8B-B14F-4D97-AF65-F5344CB8AC3E}">
        <p14:creationId xmlns:p14="http://schemas.microsoft.com/office/powerpoint/2010/main" val="132492370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Rectangle 2"/>
          <p:cNvSpPr>
            <a:spLocks noGrp="1" noChangeArrowheads="1"/>
          </p:cNvSpPr>
          <p:nvPr>
            <p:ph type="title"/>
          </p:nvPr>
        </p:nvSpPr>
        <p:spPr>
          <a:xfrm>
            <a:off x="228600" y="274638"/>
            <a:ext cx="8763000" cy="432000"/>
          </a:xfrm>
        </p:spPr>
        <p:txBody>
          <a:bodyPr/>
          <a:lstStyle/>
          <a:p>
            <a:pPr marL="2462213" indent="-2462213" algn="l" eaLnBrk="1" hangingPunct="1"/>
            <a:r>
              <a:rPr lang="en-US" altLang="en-US" dirty="0" smtClean="0">
                <a:effectLst>
                  <a:outerShdw blurRad="38100" dist="38100" dir="2700000" algn="tl">
                    <a:srgbClr val="000000">
                      <a:alpha val="43137"/>
                    </a:srgbClr>
                  </a:outerShdw>
                </a:effectLst>
              </a:rPr>
              <a:t>Load line for voltage divider bias circuit.</a:t>
            </a:r>
            <a:endParaRPr lang="th-TH" altLang="en-US" dirty="0" smtClean="0">
              <a:effectLst>
                <a:outerShdw blurRad="38100" dist="38100" dir="2700000" algn="tl">
                  <a:srgbClr val="000000">
                    <a:alpha val="43137"/>
                  </a:srgbClr>
                </a:outerShdw>
              </a:effectLst>
            </a:endParaRPr>
          </a:p>
        </p:txBody>
      </p:sp>
      <p:graphicFrame>
        <p:nvGraphicFramePr>
          <p:cNvPr id="22532" name="Object 3"/>
          <p:cNvGraphicFramePr>
            <a:graphicFrameLocks noChangeAspect="1"/>
          </p:cNvGraphicFramePr>
          <p:nvPr>
            <p:extLst>
              <p:ext uri="{D42A27DB-BD31-4B8C-83A1-F6EECF244321}">
                <p14:modId xmlns:p14="http://schemas.microsoft.com/office/powerpoint/2010/main" val="207313086"/>
              </p:ext>
            </p:extLst>
          </p:nvPr>
        </p:nvGraphicFramePr>
        <p:xfrm>
          <a:off x="971600" y="1268760"/>
          <a:ext cx="6400800" cy="5006975"/>
        </p:xfrm>
        <a:graphic>
          <a:graphicData uri="http://schemas.openxmlformats.org/presentationml/2006/ole">
            <mc:AlternateContent xmlns:mc="http://schemas.openxmlformats.org/markup-compatibility/2006">
              <mc:Choice xmlns:v="urn:schemas-microsoft-com:vml" Requires="v">
                <p:oleObj spid="_x0000_s82456" name="Visio" r:id="rId3" imgW="1849222" imgH="1446886" progId="Visio.Drawing.6">
                  <p:embed/>
                </p:oleObj>
              </mc:Choice>
              <mc:Fallback>
                <p:oleObj name="Visio" r:id="rId3" imgW="1849222" imgH="1446886" progId="Visio.Drawing.6">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1600" y="1268760"/>
                        <a:ext cx="6400800" cy="5006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2533" name="Object 4"/>
          <p:cNvGraphicFramePr>
            <a:graphicFrameLocks noChangeAspect="1"/>
          </p:cNvGraphicFramePr>
          <p:nvPr>
            <p:extLst>
              <p:ext uri="{D42A27DB-BD31-4B8C-83A1-F6EECF244321}">
                <p14:modId xmlns:p14="http://schemas.microsoft.com/office/powerpoint/2010/main" val="3998192748"/>
              </p:ext>
            </p:extLst>
          </p:nvPr>
        </p:nvGraphicFramePr>
        <p:xfrm>
          <a:off x="2419400" y="2030760"/>
          <a:ext cx="5353050" cy="919163"/>
        </p:xfrm>
        <a:graphic>
          <a:graphicData uri="http://schemas.openxmlformats.org/presentationml/2006/ole">
            <mc:AlternateContent xmlns:mc="http://schemas.openxmlformats.org/markup-compatibility/2006">
              <mc:Choice xmlns:v="urn:schemas-microsoft-com:vml" Requires="v">
                <p:oleObj spid="_x0000_s82457" name="Equation" r:id="rId5" imgW="2514600" imgH="431800" progId="Equation.DSMT4">
                  <p:embed/>
                </p:oleObj>
              </mc:Choice>
              <mc:Fallback>
                <p:oleObj name="Equation" r:id="rId5" imgW="2514600" imgH="4318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19400" y="2030760"/>
                        <a:ext cx="5353050" cy="9191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2534" name="Line 5"/>
          <p:cNvSpPr>
            <a:spLocks noChangeShapeType="1"/>
          </p:cNvSpPr>
          <p:nvPr/>
        </p:nvSpPr>
        <p:spPr bwMode="auto">
          <a:xfrm flipH="1">
            <a:off x="1505000" y="2564160"/>
            <a:ext cx="838200" cy="533400"/>
          </a:xfrm>
          <a:prstGeom prst="line">
            <a:avLst/>
          </a:prstGeom>
          <a:noFill/>
          <a:ln w="38100">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endParaRPr lang="en-US" sz="2800" smtClean="0">
              <a:solidFill>
                <a:srgbClr val="000000"/>
              </a:solidFill>
              <a:latin typeface="Comic Sans MS" panose="030F0702030302020204" pitchFamily="66" charset="0"/>
            </a:endParaRPr>
          </a:p>
        </p:txBody>
      </p:sp>
      <p:graphicFrame>
        <p:nvGraphicFramePr>
          <p:cNvPr id="22535" name="Object 6"/>
          <p:cNvGraphicFramePr>
            <a:graphicFrameLocks noChangeAspect="1"/>
          </p:cNvGraphicFramePr>
          <p:nvPr>
            <p:extLst>
              <p:ext uri="{D42A27DB-BD31-4B8C-83A1-F6EECF244321}">
                <p14:modId xmlns:p14="http://schemas.microsoft.com/office/powerpoint/2010/main" val="2395389415"/>
              </p:ext>
            </p:extLst>
          </p:nvPr>
        </p:nvGraphicFramePr>
        <p:xfrm>
          <a:off x="5010200" y="4621560"/>
          <a:ext cx="2743200" cy="542925"/>
        </p:xfrm>
        <a:graphic>
          <a:graphicData uri="http://schemas.openxmlformats.org/presentationml/2006/ole">
            <mc:AlternateContent xmlns:mc="http://schemas.openxmlformats.org/markup-compatibility/2006">
              <mc:Choice xmlns:v="urn:schemas-microsoft-com:vml" Requires="v">
                <p:oleObj spid="_x0000_s82458" name="Equation" r:id="rId7" imgW="1218671" imgH="241195" progId="Equation.DSMT4">
                  <p:embed/>
                </p:oleObj>
              </mc:Choice>
              <mc:Fallback>
                <p:oleObj name="Equation" r:id="rId7" imgW="1218671" imgH="241195"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010200" y="4621560"/>
                        <a:ext cx="2743200" cy="5429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2536" name="Line 7"/>
          <p:cNvSpPr>
            <a:spLocks noChangeShapeType="1"/>
          </p:cNvSpPr>
          <p:nvPr/>
        </p:nvSpPr>
        <p:spPr bwMode="auto">
          <a:xfrm flipH="1">
            <a:off x="4857800" y="5078760"/>
            <a:ext cx="228600" cy="685800"/>
          </a:xfrm>
          <a:prstGeom prst="line">
            <a:avLst/>
          </a:prstGeom>
          <a:noFill/>
          <a:ln w="38100">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endParaRPr lang="en-US" sz="2800" smtClean="0">
              <a:solidFill>
                <a:srgbClr val="000000"/>
              </a:solidFill>
              <a:latin typeface="Comic Sans MS" panose="030F0702030302020204" pitchFamily="66" charset="0"/>
            </a:endParaRPr>
          </a:p>
        </p:txBody>
      </p:sp>
      <p:sp>
        <p:nvSpPr>
          <p:cNvPr id="22537" name="Text Box 8"/>
          <p:cNvSpPr txBox="1">
            <a:spLocks noChangeArrowheads="1"/>
          </p:cNvSpPr>
          <p:nvPr/>
        </p:nvSpPr>
        <p:spPr bwMode="auto">
          <a:xfrm>
            <a:off x="4172000" y="3326160"/>
            <a:ext cx="4038600" cy="83099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Verdana" panose="020B0604030504040204" pitchFamily="34" charset="0"/>
                <a:cs typeface="Angsana New" panose="02020603050405020304" pitchFamily="18" charset="-34"/>
              </a:defRPr>
            </a:lvl1pPr>
            <a:lvl2pPr marL="742950" indent="-285750">
              <a:spcBef>
                <a:spcPct val="20000"/>
              </a:spcBef>
              <a:buChar char="–"/>
              <a:defRPr sz="2800">
                <a:solidFill>
                  <a:schemeClr val="tx1"/>
                </a:solidFill>
                <a:latin typeface="Verdana" panose="020B0604030504040204" pitchFamily="34" charset="0"/>
                <a:cs typeface="Angsana New" panose="02020603050405020304" pitchFamily="18" charset="-34"/>
              </a:defRPr>
            </a:lvl2pPr>
            <a:lvl3pPr marL="1143000" indent="-228600">
              <a:spcBef>
                <a:spcPct val="20000"/>
              </a:spcBef>
              <a:buChar char="•"/>
              <a:defRPr sz="2400">
                <a:solidFill>
                  <a:schemeClr val="tx1"/>
                </a:solidFill>
                <a:latin typeface="Verdana" panose="020B0604030504040204" pitchFamily="34" charset="0"/>
                <a:cs typeface="Angsana New" panose="02020603050405020304" pitchFamily="18" charset="-34"/>
              </a:defRPr>
            </a:lvl3pPr>
            <a:lvl4pPr marL="1600200" indent="-228600">
              <a:spcBef>
                <a:spcPct val="20000"/>
              </a:spcBef>
              <a:buChar char="–"/>
              <a:defRPr sz="2000">
                <a:solidFill>
                  <a:schemeClr val="tx1"/>
                </a:solidFill>
                <a:latin typeface="Verdana" panose="020B0604030504040204" pitchFamily="34" charset="0"/>
                <a:cs typeface="Angsana New" panose="02020603050405020304" pitchFamily="18" charset="-34"/>
              </a:defRPr>
            </a:lvl4pPr>
            <a:lvl5pPr marL="2057400" indent="-228600">
              <a:spcBef>
                <a:spcPct val="20000"/>
              </a:spcBef>
              <a:buChar char="»"/>
              <a:defRPr sz="2000">
                <a:solidFill>
                  <a:schemeClr val="tx1"/>
                </a:solidFill>
                <a:latin typeface="Verdana" panose="020B0604030504040204" pitchFamily="34" charset="0"/>
                <a:cs typeface="Angsana New" panose="02020603050405020304" pitchFamily="18" charset="-34"/>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9pPr>
          </a:lstStyle>
          <a:p>
            <a:pPr>
              <a:spcBef>
                <a:spcPct val="50000"/>
              </a:spcBef>
              <a:buFontTx/>
              <a:buNone/>
            </a:pPr>
            <a:r>
              <a:rPr lang="en-US" altLang="en-US" sz="2400" dirty="0" smtClean="0">
                <a:solidFill>
                  <a:srgbClr val="000000"/>
                </a:solidFill>
                <a:latin typeface="Comic Sans MS" panose="030F0702030302020204" pitchFamily="66" charset="0"/>
              </a:rPr>
              <a:t>Circuit values are from </a:t>
            </a:r>
            <a:r>
              <a:rPr lang="tr-TR" altLang="en-US" sz="2400" dirty="0" err="1" smtClean="0">
                <a:solidFill>
                  <a:srgbClr val="000000"/>
                </a:solidFill>
                <a:latin typeface="Comic Sans MS" panose="030F0702030302020204" pitchFamily="66" charset="0"/>
              </a:rPr>
              <a:t>previous</a:t>
            </a:r>
            <a:r>
              <a:rPr lang="tr-TR" altLang="en-US" sz="2400" dirty="0" smtClean="0">
                <a:solidFill>
                  <a:srgbClr val="000000"/>
                </a:solidFill>
                <a:latin typeface="Comic Sans MS" panose="030F0702030302020204" pitchFamily="66" charset="0"/>
              </a:rPr>
              <a:t> e</a:t>
            </a:r>
            <a:r>
              <a:rPr lang="en-US" altLang="en-US" sz="2400" dirty="0" err="1" smtClean="0">
                <a:solidFill>
                  <a:srgbClr val="000000"/>
                </a:solidFill>
                <a:latin typeface="Comic Sans MS" panose="030F0702030302020204" pitchFamily="66" charset="0"/>
              </a:rPr>
              <a:t>xample</a:t>
            </a:r>
            <a:r>
              <a:rPr lang="en-US" altLang="en-US" sz="2400" dirty="0" smtClean="0">
                <a:solidFill>
                  <a:srgbClr val="000000"/>
                </a:solidFill>
                <a:latin typeface="Comic Sans MS" panose="030F0702030302020204" pitchFamily="66" charset="0"/>
              </a:rPr>
              <a:t>.</a:t>
            </a:r>
            <a:endParaRPr lang="th-TH" altLang="en-US" sz="2400" dirty="0" smtClean="0">
              <a:solidFill>
                <a:srgbClr val="000000"/>
              </a:solidFill>
              <a:latin typeface="Comic Sans MS" panose="030F0702030302020204" pitchFamily="66" charset="0"/>
            </a:endParaRPr>
          </a:p>
        </p:txBody>
      </p:sp>
    </p:spTree>
    <p:extLst>
      <p:ext uri="{BB962C8B-B14F-4D97-AF65-F5344CB8AC3E}">
        <p14:creationId xmlns:p14="http://schemas.microsoft.com/office/powerpoint/2010/main" val="411797432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Rectangle 2"/>
          <p:cNvSpPr>
            <a:spLocks noGrp="1" noChangeArrowheads="1"/>
          </p:cNvSpPr>
          <p:nvPr>
            <p:ph type="title"/>
          </p:nvPr>
        </p:nvSpPr>
        <p:spPr>
          <a:xfrm>
            <a:off x="228600" y="260696"/>
            <a:ext cx="8763000" cy="432000"/>
          </a:xfrm>
        </p:spPr>
        <p:txBody>
          <a:bodyPr/>
          <a:lstStyle/>
          <a:p>
            <a:pPr marL="1998663" indent="-1998663" algn="l" eaLnBrk="1" hangingPunct="1"/>
            <a:r>
              <a:rPr lang="en-US" altLang="en-US" dirty="0" smtClean="0">
                <a:effectLst>
                  <a:outerShdw blurRad="38100" dist="38100" dir="2700000" algn="tl">
                    <a:srgbClr val="000000">
                      <a:alpha val="43137"/>
                    </a:srgbClr>
                  </a:outerShdw>
                </a:effectLst>
              </a:rPr>
              <a:t>Voltage-divider bias characteristics. </a:t>
            </a:r>
            <a:endParaRPr lang="th-TH" altLang="en-US" dirty="0" smtClean="0">
              <a:effectLst>
                <a:outerShdw blurRad="38100" dist="38100" dir="2700000" algn="tl">
                  <a:srgbClr val="000000">
                    <a:alpha val="43137"/>
                  </a:srgbClr>
                </a:outerShdw>
              </a:effectLst>
            </a:endParaRPr>
          </a:p>
        </p:txBody>
      </p:sp>
      <p:graphicFrame>
        <p:nvGraphicFramePr>
          <p:cNvPr id="26628" name="Object 8"/>
          <p:cNvGraphicFramePr>
            <a:graphicFrameLocks noChangeAspect="1"/>
          </p:cNvGraphicFramePr>
          <p:nvPr/>
        </p:nvGraphicFramePr>
        <p:xfrm>
          <a:off x="76200" y="1289050"/>
          <a:ext cx="5181600" cy="4883150"/>
        </p:xfrm>
        <a:graphic>
          <a:graphicData uri="http://schemas.openxmlformats.org/presentationml/2006/ole">
            <mc:AlternateContent xmlns:mc="http://schemas.openxmlformats.org/markup-compatibility/2006">
              <mc:Choice xmlns:v="urn:schemas-microsoft-com:vml" Requires="v">
                <p:oleObj spid="_x0000_s86197" name="Visio" r:id="rId3" imgW="1817827" imgH="1713586" progId="Visio.Drawing.6">
                  <p:embed/>
                </p:oleObj>
              </mc:Choice>
              <mc:Fallback>
                <p:oleObj name="Visio" r:id="rId3" imgW="1817827" imgH="1713586" progId="Visio.Drawing.6">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 y="1289050"/>
                        <a:ext cx="5181600" cy="4883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6629" name="Text Box 9"/>
          <p:cNvSpPr txBox="1">
            <a:spLocks noChangeArrowheads="1"/>
          </p:cNvSpPr>
          <p:nvPr/>
        </p:nvSpPr>
        <p:spPr bwMode="auto">
          <a:xfrm>
            <a:off x="5334000" y="1600200"/>
            <a:ext cx="3505200" cy="100647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Verdana" panose="020B0604030504040204" pitchFamily="34" charset="0"/>
                <a:cs typeface="Angsana New" panose="02020603050405020304" pitchFamily="18" charset="-34"/>
              </a:defRPr>
            </a:lvl1pPr>
            <a:lvl2pPr marL="742950" indent="-285750">
              <a:spcBef>
                <a:spcPct val="20000"/>
              </a:spcBef>
              <a:buChar char="–"/>
              <a:defRPr sz="2800">
                <a:solidFill>
                  <a:schemeClr val="tx1"/>
                </a:solidFill>
                <a:latin typeface="Verdana" panose="020B0604030504040204" pitchFamily="34" charset="0"/>
                <a:cs typeface="Angsana New" panose="02020603050405020304" pitchFamily="18" charset="-34"/>
              </a:defRPr>
            </a:lvl2pPr>
            <a:lvl3pPr marL="1143000" indent="-228600">
              <a:spcBef>
                <a:spcPct val="20000"/>
              </a:spcBef>
              <a:buChar char="•"/>
              <a:defRPr sz="2400">
                <a:solidFill>
                  <a:schemeClr val="tx1"/>
                </a:solidFill>
                <a:latin typeface="Verdana" panose="020B0604030504040204" pitchFamily="34" charset="0"/>
                <a:cs typeface="Angsana New" panose="02020603050405020304" pitchFamily="18" charset="-34"/>
              </a:defRPr>
            </a:lvl3pPr>
            <a:lvl4pPr marL="1600200" indent="-228600">
              <a:spcBef>
                <a:spcPct val="20000"/>
              </a:spcBef>
              <a:buChar char="–"/>
              <a:defRPr sz="2000">
                <a:solidFill>
                  <a:schemeClr val="tx1"/>
                </a:solidFill>
                <a:latin typeface="Verdana" panose="020B0604030504040204" pitchFamily="34" charset="0"/>
                <a:cs typeface="Angsana New" panose="02020603050405020304" pitchFamily="18" charset="-34"/>
              </a:defRPr>
            </a:lvl4pPr>
            <a:lvl5pPr marL="2057400" indent="-228600">
              <a:spcBef>
                <a:spcPct val="20000"/>
              </a:spcBef>
              <a:buChar char="»"/>
              <a:defRPr sz="2000">
                <a:solidFill>
                  <a:schemeClr val="tx1"/>
                </a:solidFill>
                <a:latin typeface="Verdana" panose="020B0604030504040204" pitchFamily="34" charset="0"/>
                <a:cs typeface="Angsana New" panose="02020603050405020304" pitchFamily="18" charset="-34"/>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9pPr>
          </a:lstStyle>
          <a:p>
            <a:pPr>
              <a:spcBef>
                <a:spcPct val="50000"/>
              </a:spcBef>
              <a:buFontTx/>
              <a:buNone/>
            </a:pPr>
            <a:r>
              <a:rPr lang="en-US" altLang="en-US" sz="2000" b="1" smtClean="0">
                <a:solidFill>
                  <a:srgbClr val="000000"/>
                </a:solidFill>
                <a:latin typeface="Comic Sans MS" panose="030F0702030302020204" pitchFamily="66" charset="0"/>
              </a:rPr>
              <a:t>Circuit recognition:</a:t>
            </a:r>
            <a:r>
              <a:rPr lang="en-US" altLang="en-US" sz="2000" smtClean="0">
                <a:solidFill>
                  <a:srgbClr val="000000"/>
                </a:solidFill>
                <a:latin typeface="Comic Sans MS" panose="030F0702030302020204" pitchFamily="66" charset="0"/>
              </a:rPr>
              <a:t> The voltage divider in the base circuit.</a:t>
            </a:r>
            <a:endParaRPr lang="th-TH" altLang="en-US" sz="2000" smtClean="0">
              <a:solidFill>
                <a:srgbClr val="000000"/>
              </a:solidFill>
              <a:latin typeface="Comic Sans MS" panose="030F0702030302020204" pitchFamily="66" charset="0"/>
            </a:endParaRPr>
          </a:p>
        </p:txBody>
      </p:sp>
      <p:sp>
        <p:nvSpPr>
          <p:cNvPr id="26630" name="Text Box 10"/>
          <p:cNvSpPr txBox="1">
            <a:spLocks noChangeArrowheads="1"/>
          </p:cNvSpPr>
          <p:nvPr/>
        </p:nvSpPr>
        <p:spPr bwMode="auto">
          <a:xfrm>
            <a:off x="5334000" y="2803525"/>
            <a:ext cx="3505200" cy="3170099"/>
          </a:xfrm>
          <a:prstGeom prst="rect">
            <a:avLst/>
          </a:prstGeom>
          <a:solidFill>
            <a:srgbClr val="66FF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Verdana" panose="020B0604030504040204" pitchFamily="34" charset="0"/>
                <a:cs typeface="Angsana New" panose="02020603050405020304" pitchFamily="18" charset="-34"/>
              </a:defRPr>
            </a:lvl1pPr>
            <a:lvl2pPr marL="742950" indent="-285750">
              <a:spcBef>
                <a:spcPct val="20000"/>
              </a:spcBef>
              <a:buChar char="–"/>
              <a:defRPr sz="2800">
                <a:solidFill>
                  <a:schemeClr val="tx1"/>
                </a:solidFill>
                <a:latin typeface="Verdana" panose="020B0604030504040204" pitchFamily="34" charset="0"/>
                <a:cs typeface="Angsana New" panose="02020603050405020304" pitchFamily="18" charset="-34"/>
              </a:defRPr>
            </a:lvl2pPr>
            <a:lvl3pPr marL="1143000" indent="-228600">
              <a:spcBef>
                <a:spcPct val="20000"/>
              </a:spcBef>
              <a:buChar char="•"/>
              <a:defRPr sz="2400">
                <a:solidFill>
                  <a:schemeClr val="tx1"/>
                </a:solidFill>
                <a:latin typeface="Verdana" panose="020B0604030504040204" pitchFamily="34" charset="0"/>
                <a:cs typeface="Angsana New" panose="02020603050405020304" pitchFamily="18" charset="-34"/>
              </a:defRPr>
            </a:lvl3pPr>
            <a:lvl4pPr marL="1600200" indent="-228600">
              <a:spcBef>
                <a:spcPct val="20000"/>
              </a:spcBef>
              <a:buChar char="–"/>
              <a:defRPr sz="2000">
                <a:solidFill>
                  <a:schemeClr val="tx1"/>
                </a:solidFill>
                <a:latin typeface="Verdana" panose="020B0604030504040204" pitchFamily="34" charset="0"/>
                <a:cs typeface="Angsana New" panose="02020603050405020304" pitchFamily="18" charset="-34"/>
              </a:defRPr>
            </a:lvl4pPr>
            <a:lvl5pPr marL="2057400" indent="-228600">
              <a:spcBef>
                <a:spcPct val="20000"/>
              </a:spcBef>
              <a:buChar char="»"/>
              <a:defRPr sz="2000">
                <a:solidFill>
                  <a:schemeClr val="tx1"/>
                </a:solidFill>
                <a:latin typeface="Verdana" panose="020B0604030504040204" pitchFamily="34" charset="0"/>
                <a:cs typeface="Angsana New" panose="02020603050405020304" pitchFamily="18" charset="-34"/>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9pPr>
          </a:lstStyle>
          <a:p>
            <a:pPr>
              <a:spcBef>
                <a:spcPct val="50000"/>
              </a:spcBef>
              <a:buFontTx/>
              <a:buNone/>
            </a:pPr>
            <a:r>
              <a:rPr lang="en-US" altLang="en-US" sz="2000" b="1" dirty="0" smtClean="0">
                <a:solidFill>
                  <a:srgbClr val="000000"/>
                </a:solidFill>
                <a:latin typeface="Comic Sans MS" panose="030F0702030302020204" pitchFamily="66" charset="0"/>
              </a:rPr>
              <a:t>Advantages:</a:t>
            </a:r>
            <a:r>
              <a:rPr lang="en-US" altLang="en-US" sz="2000" dirty="0" smtClean="0">
                <a:solidFill>
                  <a:srgbClr val="000000"/>
                </a:solidFill>
                <a:latin typeface="Comic Sans MS" panose="030F0702030302020204" pitchFamily="66" charset="0"/>
              </a:rPr>
              <a:t> The circuit Q-point values are stable against changes in </a:t>
            </a:r>
            <a:r>
              <a:rPr lang="en-US" altLang="en-US" sz="2000" i="1" dirty="0" smtClean="0">
                <a:solidFill>
                  <a:srgbClr val="000000"/>
                </a:solidFill>
                <a:latin typeface="Comic Sans MS" panose="030F0702030302020204" pitchFamily="66" charset="0"/>
              </a:rPr>
              <a:t>h</a:t>
            </a:r>
            <a:r>
              <a:rPr lang="en-US" altLang="en-US" sz="2000" i="1" baseline="-25000" dirty="0" smtClean="0">
                <a:solidFill>
                  <a:srgbClr val="000000"/>
                </a:solidFill>
                <a:latin typeface="Comic Sans MS" panose="030F0702030302020204" pitchFamily="66" charset="0"/>
              </a:rPr>
              <a:t>FE</a:t>
            </a:r>
            <a:r>
              <a:rPr lang="en-US" altLang="en-US" sz="2000" dirty="0" smtClean="0">
                <a:solidFill>
                  <a:srgbClr val="000000"/>
                </a:solidFill>
                <a:latin typeface="Comic Sans MS" panose="030F0702030302020204" pitchFamily="66" charset="0"/>
              </a:rPr>
              <a:t>.</a:t>
            </a:r>
          </a:p>
          <a:p>
            <a:pPr>
              <a:spcBef>
                <a:spcPct val="50000"/>
              </a:spcBef>
              <a:buFontTx/>
              <a:buNone/>
            </a:pPr>
            <a:r>
              <a:rPr lang="en-US" altLang="en-US" sz="2000" b="1" dirty="0" smtClean="0">
                <a:solidFill>
                  <a:srgbClr val="000000"/>
                </a:solidFill>
                <a:latin typeface="Comic Sans MS" panose="030F0702030302020204" pitchFamily="66" charset="0"/>
              </a:rPr>
              <a:t>Disadvantages:</a:t>
            </a:r>
            <a:r>
              <a:rPr lang="en-US" altLang="en-US" sz="2000" dirty="0" smtClean="0">
                <a:solidFill>
                  <a:srgbClr val="000000"/>
                </a:solidFill>
                <a:latin typeface="Comic Sans MS" panose="030F0702030302020204" pitchFamily="66" charset="0"/>
              </a:rPr>
              <a:t> Requires more components than most other biasing circuits.</a:t>
            </a:r>
          </a:p>
          <a:p>
            <a:pPr>
              <a:spcBef>
                <a:spcPct val="50000"/>
              </a:spcBef>
              <a:buFontTx/>
              <a:buNone/>
            </a:pPr>
            <a:r>
              <a:rPr lang="en-US" altLang="en-US" sz="2000" b="1" dirty="0" smtClean="0">
                <a:solidFill>
                  <a:srgbClr val="000000"/>
                </a:solidFill>
                <a:latin typeface="Comic Sans MS" panose="030F0702030302020204" pitchFamily="66" charset="0"/>
              </a:rPr>
              <a:t>Applications:</a:t>
            </a:r>
            <a:r>
              <a:rPr lang="en-US" altLang="en-US" sz="2000" dirty="0" smtClean="0">
                <a:solidFill>
                  <a:srgbClr val="000000"/>
                </a:solidFill>
                <a:latin typeface="Comic Sans MS" panose="030F0702030302020204" pitchFamily="66" charset="0"/>
              </a:rPr>
              <a:t> Used primarily to bias linear amplifier.</a:t>
            </a:r>
            <a:endParaRPr lang="th-TH" altLang="en-US" sz="2000" dirty="0" smtClean="0">
              <a:solidFill>
                <a:srgbClr val="000000"/>
              </a:solidFill>
              <a:latin typeface="Comic Sans MS" panose="030F0702030302020204" pitchFamily="66" charset="0"/>
            </a:endParaRPr>
          </a:p>
        </p:txBody>
      </p:sp>
    </p:spTree>
    <p:extLst>
      <p:ext uri="{BB962C8B-B14F-4D97-AF65-F5344CB8AC3E}">
        <p14:creationId xmlns:p14="http://schemas.microsoft.com/office/powerpoint/2010/main" val="377315953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Rectangle 2"/>
          <p:cNvSpPr>
            <a:spLocks noGrp="1" noChangeArrowheads="1"/>
          </p:cNvSpPr>
          <p:nvPr>
            <p:ph type="title"/>
          </p:nvPr>
        </p:nvSpPr>
        <p:spPr>
          <a:xfrm>
            <a:off x="228600" y="260696"/>
            <a:ext cx="8763000" cy="432000"/>
          </a:xfrm>
        </p:spPr>
        <p:txBody>
          <a:bodyPr/>
          <a:lstStyle/>
          <a:p>
            <a:pPr marL="1998663" indent="-1998663" algn="l" eaLnBrk="1" hangingPunct="1"/>
            <a:r>
              <a:rPr lang="en-US" altLang="en-US" dirty="0" smtClean="0">
                <a:effectLst>
                  <a:outerShdw blurRad="38100" dist="38100" dir="2700000" algn="tl">
                    <a:srgbClr val="000000">
                      <a:alpha val="43137"/>
                    </a:srgbClr>
                  </a:outerShdw>
                </a:effectLst>
              </a:rPr>
              <a:t>Voltage-divider bias characteristics. </a:t>
            </a:r>
            <a:endParaRPr lang="th-TH" altLang="en-US" dirty="0" smtClean="0">
              <a:effectLst>
                <a:outerShdw blurRad="38100" dist="38100" dir="2700000" algn="tl">
                  <a:srgbClr val="000000">
                    <a:alpha val="43137"/>
                  </a:srgbClr>
                </a:outerShdw>
              </a:effectLst>
            </a:endParaRPr>
          </a:p>
        </p:txBody>
      </p:sp>
      <p:graphicFrame>
        <p:nvGraphicFramePr>
          <p:cNvPr id="27652" name="Object 3"/>
          <p:cNvGraphicFramePr>
            <a:graphicFrameLocks noChangeAspect="1"/>
          </p:cNvGraphicFramePr>
          <p:nvPr>
            <p:extLst>
              <p:ext uri="{D42A27DB-BD31-4B8C-83A1-F6EECF244321}">
                <p14:modId xmlns:p14="http://schemas.microsoft.com/office/powerpoint/2010/main" val="243910574"/>
              </p:ext>
            </p:extLst>
          </p:nvPr>
        </p:nvGraphicFramePr>
        <p:xfrm>
          <a:off x="76200" y="1289050"/>
          <a:ext cx="5181600" cy="4883150"/>
        </p:xfrm>
        <a:graphic>
          <a:graphicData uri="http://schemas.openxmlformats.org/presentationml/2006/ole">
            <mc:AlternateContent xmlns:mc="http://schemas.openxmlformats.org/markup-compatibility/2006">
              <mc:Choice xmlns:v="urn:schemas-microsoft-com:vml" Requires="v">
                <p:oleObj spid="_x0000_s87579" name="Visio" r:id="rId3" imgW="1817827" imgH="1713586" progId="Visio.Drawing.6">
                  <p:embed/>
                </p:oleObj>
              </mc:Choice>
              <mc:Fallback>
                <p:oleObj name="Visio" r:id="rId3" imgW="1817827" imgH="1713586" progId="Visio.Drawing.6">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 y="1289050"/>
                        <a:ext cx="5181600" cy="4883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7653" name="Text Box 4"/>
          <p:cNvSpPr txBox="1">
            <a:spLocks noChangeArrowheads="1"/>
          </p:cNvSpPr>
          <p:nvPr/>
        </p:nvSpPr>
        <p:spPr bwMode="auto">
          <a:xfrm>
            <a:off x="5148064" y="1447800"/>
            <a:ext cx="1709936" cy="707886"/>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har char="•"/>
              <a:defRPr sz="3200">
                <a:solidFill>
                  <a:schemeClr val="tx1"/>
                </a:solidFill>
                <a:latin typeface="Verdana" panose="020B0604030504040204" pitchFamily="34" charset="0"/>
                <a:cs typeface="Angsana New" panose="02020603050405020304" pitchFamily="18" charset="-34"/>
              </a:defRPr>
            </a:lvl1pPr>
            <a:lvl2pPr marL="742950" indent="-285750">
              <a:spcBef>
                <a:spcPct val="20000"/>
              </a:spcBef>
              <a:buChar char="–"/>
              <a:defRPr sz="2800">
                <a:solidFill>
                  <a:schemeClr val="tx1"/>
                </a:solidFill>
                <a:latin typeface="Verdana" panose="020B0604030504040204" pitchFamily="34" charset="0"/>
                <a:cs typeface="Angsana New" panose="02020603050405020304" pitchFamily="18" charset="-34"/>
              </a:defRPr>
            </a:lvl2pPr>
            <a:lvl3pPr marL="1143000" indent="-228600">
              <a:spcBef>
                <a:spcPct val="20000"/>
              </a:spcBef>
              <a:buChar char="•"/>
              <a:defRPr sz="2400">
                <a:solidFill>
                  <a:schemeClr val="tx1"/>
                </a:solidFill>
                <a:latin typeface="Verdana" panose="020B0604030504040204" pitchFamily="34" charset="0"/>
                <a:cs typeface="Angsana New" panose="02020603050405020304" pitchFamily="18" charset="-34"/>
              </a:defRPr>
            </a:lvl3pPr>
            <a:lvl4pPr marL="1600200" indent="-228600">
              <a:spcBef>
                <a:spcPct val="20000"/>
              </a:spcBef>
              <a:buChar char="–"/>
              <a:defRPr sz="2000">
                <a:solidFill>
                  <a:schemeClr val="tx1"/>
                </a:solidFill>
                <a:latin typeface="Verdana" panose="020B0604030504040204" pitchFamily="34" charset="0"/>
                <a:cs typeface="Angsana New" panose="02020603050405020304" pitchFamily="18" charset="-34"/>
              </a:defRPr>
            </a:lvl4pPr>
            <a:lvl5pPr marL="2057400" indent="-228600">
              <a:spcBef>
                <a:spcPct val="20000"/>
              </a:spcBef>
              <a:buChar char="»"/>
              <a:defRPr sz="2000">
                <a:solidFill>
                  <a:schemeClr val="tx1"/>
                </a:solidFill>
                <a:latin typeface="Verdana" panose="020B0604030504040204" pitchFamily="34" charset="0"/>
                <a:cs typeface="Angsana New" panose="02020603050405020304" pitchFamily="18" charset="-34"/>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9pPr>
          </a:lstStyle>
          <a:p>
            <a:pPr>
              <a:spcBef>
                <a:spcPct val="50000"/>
              </a:spcBef>
              <a:buFontTx/>
              <a:buNone/>
            </a:pPr>
            <a:r>
              <a:rPr lang="en-US" altLang="en-US" sz="2000" dirty="0" smtClean="0">
                <a:solidFill>
                  <a:srgbClr val="000000"/>
                </a:solidFill>
                <a:latin typeface="Comic Sans MS" panose="030F0702030302020204" pitchFamily="66" charset="0"/>
              </a:rPr>
              <a:t>Load line equations:</a:t>
            </a:r>
            <a:endParaRPr lang="th-TH" altLang="en-US" sz="2000" dirty="0" smtClean="0">
              <a:solidFill>
                <a:srgbClr val="000000"/>
              </a:solidFill>
              <a:latin typeface="Comic Sans MS" panose="030F0702030302020204" pitchFamily="66" charset="0"/>
            </a:endParaRPr>
          </a:p>
        </p:txBody>
      </p:sp>
      <p:graphicFrame>
        <p:nvGraphicFramePr>
          <p:cNvPr id="27654" name="Object 5"/>
          <p:cNvGraphicFramePr>
            <a:graphicFrameLocks noChangeAspect="1"/>
          </p:cNvGraphicFramePr>
          <p:nvPr>
            <p:extLst>
              <p:ext uri="{D42A27DB-BD31-4B8C-83A1-F6EECF244321}">
                <p14:modId xmlns:p14="http://schemas.microsoft.com/office/powerpoint/2010/main" val="594089524"/>
              </p:ext>
            </p:extLst>
          </p:nvPr>
        </p:nvGraphicFramePr>
        <p:xfrm>
          <a:off x="6934200" y="1447800"/>
          <a:ext cx="1752600" cy="1168400"/>
        </p:xfrm>
        <a:graphic>
          <a:graphicData uri="http://schemas.openxmlformats.org/presentationml/2006/ole">
            <mc:AlternateContent xmlns:mc="http://schemas.openxmlformats.org/markup-compatibility/2006">
              <mc:Choice xmlns:v="urn:schemas-microsoft-com:vml" Requires="v">
                <p:oleObj spid="_x0000_s87580" name="Equation" r:id="rId5" imgW="1028700" imgH="685800" progId="Equation.DSMT4">
                  <p:embed/>
                </p:oleObj>
              </mc:Choice>
              <mc:Fallback>
                <p:oleObj name="Equation" r:id="rId5" imgW="1028700" imgH="6858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34200" y="1447800"/>
                        <a:ext cx="1752600" cy="1168400"/>
                      </a:xfrm>
                      <a:prstGeom prst="rect">
                        <a:avLst/>
                      </a:prstGeom>
                      <a:solidFill>
                        <a:srgbClr val="66FF66"/>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7655" name="Text Box 6"/>
          <p:cNvSpPr txBox="1">
            <a:spLocks noChangeArrowheads="1"/>
          </p:cNvSpPr>
          <p:nvPr/>
        </p:nvSpPr>
        <p:spPr bwMode="auto">
          <a:xfrm>
            <a:off x="5148064" y="2935218"/>
            <a:ext cx="3614936" cy="707886"/>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har char="•"/>
              <a:defRPr sz="3200">
                <a:solidFill>
                  <a:schemeClr val="tx1"/>
                </a:solidFill>
                <a:latin typeface="Verdana" panose="020B0604030504040204" pitchFamily="34" charset="0"/>
                <a:cs typeface="Angsana New" panose="02020603050405020304" pitchFamily="18" charset="-34"/>
              </a:defRPr>
            </a:lvl1pPr>
            <a:lvl2pPr marL="742950" indent="-285750">
              <a:spcBef>
                <a:spcPct val="20000"/>
              </a:spcBef>
              <a:buChar char="–"/>
              <a:defRPr sz="2800">
                <a:solidFill>
                  <a:schemeClr val="tx1"/>
                </a:solidFill>
                <a:latin typeface="Verdana" panose="020B0604030504040204" pitchFamily="34" charset="0"/>
                <a:cs typeface="Angsana New" panose="02020603050405020304" pitchFamily="18" charset="-34"/>
              </a:defRPr>
            </a:lvl2pPr>
            <a:lvl3pPr marL="1143000" indent="-228600">
              <a:spcBef>
                <a:spcPct val="20000"/>
              </a:spcBef>
              <a:buChar char="•"/>
              <a:defRPr sz="2400">
                <a:solidFill>
                  <a:schemeClr val="tx1"/>
                </a:solidFill>
                <a:latin typeface="Verdana" panose="020B0604030504040204" pitchFamily="34" charset="0"/>
                <a:cs typeface="Angsana New" panose="02020603050405020304" pitchFamily="18" charset="-34"/>
              </a:defRPr>
            </a:lvl3pPr>
            <a:lvl4pPr marL="1600200" indent="-228600">
              <a:spcBef>
                <a:spcPct val="20000"/>
              </a:spcBef>
              <a:buChar char="–"/>
              <a:defRPr sz="2000">
                <a:solidFill>
                  <a:schemeClr val="tx1"/>
                </a:solidFill>
                <a:latin typeface="Verdana" panose="020B0604030504040204" pitchFamily="34" charset="0"/>
                <a:cs typeface="Angsana New" panose="02020603050405020304" pitchFamily="18" charset="-34"/>
              </a:defRPr>
            </a:lvl4pPr>
            <a:lvl5pPr marL="2057400" indent="-228600">
              <a:spcBef>
                <a:spcPct val="20000"/>
              </a:spcBef>
              <a:buChar char="»"/>
              <a:defRPr sz="2000">
                <a:solidFill>
                  <a:schemeClr val="tx1"/>
                </a:solidFill>
                <a:latin typeface="Verdana" panose="020B0604030504040204" pitchFamily="34" charset="0"/>
                <a:cs typeface="Angsana New" panose="02020603050405020304" pitchFamily="18" charset="-34"/>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9pPr>
          </a:lstStyle>
          <a:p>
            <a:pPr>
              <a:spcBef>
                <a:spcPct val="50000"/>
              </a:spcBef>
              <a:buFontTx/>
              <a:buNone/>
            </a:pPr>
            <a:r>
              <a:rPr lang="en-US" altLang="en-US" sz="2000" dirty="0" smtClean="0">
                <a:solidFill>
                  <a:srgbClr val="000000"/>
                </a:solidFill>
                <a:latin typeface="Comic Sans MS" panose="030F0702030302020204" pitchFamily="66" charset="0"/>
              </a:rPr>
              <a:t>Q-point equations (assume that </a:t>
            </a:r>
            <a:r>
              <a:rPr lang="en-US" altLang="en-US" sz="2000" i="1" dirty="0" err="1" smtClean="0">
                <a:solidFill>
                  <a:srgbClr val="000000"/>
                </a:solidFill>
                <a:latin typeface="Comic Sans MS" panose="030F0702030302020204" pitchFamily="66" charset="0"/>
              </a:rPr>
              <a:t>h</a:t>
            </a:r>
            <a:r>
              <a:rPr lang="en-US" altLang="en-US" sz="2000" i="1" baseline="-25000" dirty="0" err="1" smtClean="0">
                <a:solidFill>
                  <a:srgbClr val="000000"/>
                </a:solidFill>
                <a:latin typeface="Comic Sans MS" panose="030F0702030302020204" pitchFamily="66" charset="0"/>
              </a:rPr>
              <a:t>FE</a:t>
            </a:r>
            <a:r>
              <a:rPr lang="en-US" altLang="en-US" sz="2000" i="1" dirty="0" err="1" smtClean="0">
                <a:solidFill>
                  <a:srgbClr val="000000"/>
                </a:solidFill>
                <a:latin typeface="Comic Sans MS" panose="030F0702030302020204" pitchFamily="66" charset="0"/>
              </a:rPr>
              <a:t>R</a:t>
            </a:r>
            <a:r>
              <a:rPr lang="en-US" altLang="en-US" sz="2000" i="1" baseline="-25000" dirty="0" err="1" smtClean="0">
                <a:solidFill>
                  <a:srgbClr val="000000"/>
                </a:solidFill>
                <a:latin typeface="Comic Sans MS" panose="030F0702030302020204" pitchFamily="66" charset="0"/>
              </a:rPr>
              <a:t>E</a:t>
            </a:r>
            <a:r>
              <a:rPr lang="en-US" altLang="en-US" sz="2000" dirty="0" smtClean="0">
                <a:solidFill>
                  <a:srgbClr val="000000"/>
                </a:solidFill>
                <a:latin typeface="Comic Sans MS" panose="030F0702030302020204" pitchFamily="66" charset="0"/>
              </a:rPr>
              <a:t> &gt; 10</a:t>
            </a:r>
            <a:r>
              <a:rPr lang="en-US" altLang="en-US" sz="2000" i="1" dirty="0" smtClean="0">
                <a:solidFill>
                  <a:srgbClr val="000000"/>
                </a:solidFill>
                <a:latin typeface="Comic Sans MS" panose="030F0702030302020204" pitchFamily="66" charset="0"/>
              </a:rPr>
              <a:t>R</a:t>
            </a:r>
            <a:r>
              <a:rPr lang="en-US" altLang="en-US" sz="2000" baseline="-25000" dirty="0" smtClean="0">
                <a:solidFill>
                  <a:srgbClr val="000000"/>
                </a:solidFill>
                <a:latin typeface="Comic Sans MS" panose="030F0702030302020204" pitchFamily="66" charset="0"/>
              </a:rPr>
              <a:t>2</a:t>
            </a:r>
            <a:r>
              <a:rPr lang="en-US" altLang="en-US" sz="2000" dirty="0" smtClean="0">
                <a:solidFill>
                  <a:srgbClr val="000000"/>
                </a:solidFill>
                <a:latin typeface="Comic Sans MS" panose="030F0702030302020204" pitchFamily="66" charset="0"/>
              </a:rPr>
              <a:t>):</a:t>
            </a:r>
            <a:endParaRPr lang="th-TH" altLang="en-US" sz="2000" dirty="0" smtClean="0">
              <a:solidFill>
                <a:srgbClr val="000000"/>
              </a:solidFill>
              <a:latin typeface="Comic Sans MS" panose="030F0702030302020204" pitchFamily="66" charset="0"/>
            </a:endParaRPr>
          </a:p>
        </p:txBody>
      </p:sp>
      <p:graphicFrame>
        <p:nvGraphicFramePr>
          <p:cNvPr id="27656" name="Object 7"/>
          <p:cNvGraphicFramePr>
            <a:graphicFrameLocks noChangeAspect="1"/>
          </p:cNvGraphicFramePr>
          <p:nvPr>
            <p:extLst>
              <p:ext uri="{D42A27DB-BD31-4B8C-83A1-F6EECF244321}">
                <p14:modId xmlns:p14="http://schemas.microsoft.com/office/powerpoint/2010/main" val="4241294383"/>
              </p:ext>
            </p:extLst>
          </p:nvPr>
        </p:nvGraphicFramePr>
        <p:xfrm>
          <a:off x="5486400" y="3749675"/>
          <a:ext cx="2895600" cy="2422525"/>
        </p:xfrm>
        <a:graphic>
          <a:graphicData uri="http://schemas.openxmlformats.org/presentationml/2006/ole">
            <mc:AlternateContent xmlns:mc="http://schemas.openxmlformats.org/markup-compatibility/2006">
              <mc:Choice xmlns:v="urn:schemas-microsoft-com:vml" Requires="v">
                <p:oleObj spid="_x0000_s87581" name="Equation" r:id="rId7" imgW="1638300" imgH="1371600" progId="Equation.DSMT4">
                  <p:embed/>
                </p:oleObj>
              </mc:Choice>
              <mc:Fallback>
                <p:oleObj name="Equation" r:id="rId7" imgW="1638300" imgH="137160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486400" y="3749675"/>
                        <a:ext cx="2895600" cy="2422525"/>
                      </a:xfrm>
                      <a:prstGeom prst="rect">
                        <a:avLst/>
                      </a:prstGeom>
                      <a:solidFill>
                        <a:srgbClr val="66FF66"/>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313822397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Rectangle 2"/>
          <p:cNvSpPr>
            <a:spLocks noGrp="1" noChangeArrowheads="1"/>
          </p:cNvSpPr>
          <p:nvPr>
            <p:ph type="title"/>
          </p:nvPr>
        </p:nvSpPr>
        <p:spPr>
          <a:xfrm>
            <a:off x="467544" y="260648"/>
            <a:ext cx="8229600" cy="432000"/>
          </a:xfrm>
        </p:spPr>
        <p:txBody>
          <a:bodyPr/>
          <a:lstStyle/>
          <a:p>
            <a:pPr algn="l" eaLnBrk="1" hangingPunct="1"/>
            <a:r>
              <a:rPr lang="tr-TR" altLang="en-US" dirty="0" smtClean="0">
                <a:effectLst>
                  <a:outerShdw blurRad="38100" dist="38100" dir="2700000" algn="tl">
                    <a:srgbClr val="000000">
                      <a:alpha val="43137"/>
                    </a:srgbClr>
                  </a:outerShdw>
                </a:effectLst>
              </a:rPr>
              <a:t>3. </a:t>
            </a:r>
            <a:r>
              <a:rPr lang="en-US" altLang="en-US" dirty="0" smtClean="0">
                <a:effectLst>
                  <a:outerShdw blurRad="38100" dist="38100" dir="2700000" algn="tl">
                    <a:srgbClr val="000000">
                      <a:alpha val="43137"/>
                    </a:srgbClr>
                  </a:outerShdw>
                </a:effectLst>
              </a:rPr>
              <a:t>Emitter bias.</a:t>
            </a:r>
            <a:endParaRPr lang="th-TH" altLang="en-US" dirty="0" smtClean="0">
              <a:effectLst>
                <a:outerShdw blurRad="38100" dist="38100" dir="2700000" algn="tl">
                  <a:srgbClr val="000000">
                    <a:alpha val="43137"/>
                  </a:srgbClr>
                </a:outerShdw>
              </a:effectLst>
            </a:endParaRPr>
          </a:p>
        </p:txBody>
      </p:sp>
      <p:sp>
        <p:nvSpPr>
          <p:cNvPr id="29700" name="Text Box 6"/>
          <p:cNvSpPr txBox="1">
            <a:spLocks noChangeArrowheads="1"/>
          </p:cNvSpPr>
          <p:nvPr/>
        </p:nvSpPr>
        <p:spPr bwMode="auto">
          <a:xfrm>
            <a:off x="4495800" y="980728"/>
            <a:ext cx="4343400" cy="83099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Verdana" panose="020B0604030504040204" pitchFamily="34" charset="0"/>
                <a:cs typeface="Angsana New" panose="02020603050405020304" pitchFamily="18" charset="-34"/>
              </a:defRPr>
            </a:lvl1pPr>
            <a:lvl2pPr marL="742950" indent="-285750">
              <a:spcBef>
                <a:spcPct val="20000"/>
              </a:spcBef>
              <a:buChar char="–"/>
              <a:defRPr sz="2800">
                <a:solidFill>
                  <a:schemeClr val="tx1"/>
                </a:solidFill>
                <a:latin typeface="Verdana" panose="020B0604030504040204" pitchFamily="34" charset="0"/>
                <a:cs typeface="Angsana New" panose="02020603050405020304" pitchFamily="18" charset="-34"/>
              </a:defRPr>
            </a:lvl2pPr>
            <a:lvl3pPr marL="1143000" indent="-228600">
              <a:spcBef>
                <a:spcPct val="20000"/>
              </a:spcBef>
              <a:buChar char="•"/>
              <a:defRPr sz="2400">
                <a:solidFill>
                  <a:schemeClr val="tx1"/>
                </a:solidFill>
                <a:latin typeface="Verdana" panose="020B0604030504040204" pitchFamily="34" charset="0"/>
                <a:cs typeface="Angsana New" panose="02020603050405020304" pitchFamily="18" charset="-34"/>
              </a:defRPr>
            </a:lvl3pPr>
            <a:lvl4pPr marL="1600200" indent="-228600">
              <a:spcBef>
                <a:spcPct val="20000"/>
              </a:spcBef>
              <a:buChar char="–"/>
              <a:defRPr sz="2000">
                <a:solidFill>
                  <a:schemeClr val="tx1"/>
                </a:solidFill>
                <a:latin typeface="Verdana" panose="020B0604030504040204" pitchFamily="34" charset="0"/>
                <a:cs typeface="Angsana New" panose="02020603050405020304" pitchFamily="18" charset="-34"/>
              </a:defRPr>
            </a:lvl4pPr>
            <a:lvl5pPr marL="2057400" indent="-228600">
              <a:spcBef>
                <a:spcPct val="20000"/>
              </a:spcBef>
              <a:buChar char="»"/>
              <a:defRPr sz="2000">
                <a:solidFill>
                  <a:schemeClr val="tx1"/>
                </a:solidFill>
                <a:latin typeface="Verdana" panose="020B0604030504040204" pitchFamily="34" charset="0"/>
                <a:cs typeface="Angsana New" panose="02020603050405020304" pitchFamily="18" charset="-34"/>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9pPr>
          </a:lstStyle>
          <a:p>
            <a:pPr>
              <a:spcBef>
                <a:spcPct val="50000"/>
              </a:spcBef>
              <a:buFontTx/>
              <a:buNone/>
            </a:pPr>
            <a:r>
              <a:rPr lang="en-US" altLang="en-US" sz="2400" smtClean="0">
                <a:solidFill>
                  <a:srgbClr val="000000"/>
                </a:solidFill>
                <a:latin typeface="Comic Sans MS" panose="030F0702030302020204" pitchFamily="66" charset="0"/>
              </a:rPr>
              <a:t>Assume that the transistor operation is in active region.</a:t>
            </a:r>
            <a:endParaRPr lang="th-TH" altLang="en-US" sz="2400" smtClean="0">
              <a:solidFill>
                <a:srgbClr val="000000"/>
              </a:solidFill>
              <a:latin typeface="Comic Sans MS" panose="030F0702030302020204" pitchFamily="66" charset="0"/>
            </a:endParaRPr>
          </a:p>
        </p:txBody>
      </p:sp>
      <p:graphicFrame>
        <p:nvGraphicFramePr>
          <p:cNvPr id="29701" name="Object 7"/>
          <p:cNvGraphicFramePr>
            <a:graphicFrameLocks noChangeAspect="1"/>
          </p:cNvGraphicFramePr>
          <p:nvPr>
            <p:extLst>
              <p:ext uri="{D42A27DB-BD31-4B8C-83A1-F6EECF244321}">
                <p14:modId xmlns:p14="http://schemas.microsoft.com/office/powerpoint/2010/main" val="2147012260"/>
              </p:ext>
            </p:extLst>
          </p:nvPr>
        </p:nvGraphicFramePr>
        <p:xfrm>
          <a:off x="323528" y="783878"/>
          <a:ext cx="4010025" cy="5334000"/>
        </p:xfrm>
        <a:graphic>
          <a:graphicData uri="http://schemas.openxmlformats.org/presentationml/2006/ole">
            <mc:AlternateContent xmlns:mc="http://schemas.openxmlformats.org/markup-compatibility/2006">
              <mc:Choice xmlns:v="urn:schemas-microsoft-com:vml" Requires="v">
                <p:oleObj spid="_x0000_s126004" name="Visio" r:id="rId3" imgW="1393850" imgH="1853794" progId="Visio.Drawing.6">
                  <p:embed/>
                </p:oleObj>
              </mc:Choice>
              <mc:Fallback>
                <p:oleObj name="Visio" r:id="rId3" imgW="1393850" imgH="1853794" progId="Visio.Drawing.6">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3528" y="783878"/>
                        <a:ext cx="4010025" cy="533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9702" name="Object 8"/>
          <p:cNvGraphicFramePr>
            <a:graphicFrameLocks noChangeAspect="1"/>
          </p:cNvGraphicFramePr>
          <p:nvPr>
            <p:extLst>
              <p:ext uri="{D42A27DB-BD31-4B8C-83A1-F6EECF244321}">
                <p14:modId xmlns:p14="http://schemas.microsoft.com/office/powerpoint/2010/main" val="148693769"/>
              </p:ext>
            </p:extLst>
          </p:nvPr>
        </p:nvGraphicFramePr>
        <p:xfrm>
          <a:off x="4876800" y="1895128"/>
          <a:ext cx="2743200" cy="898525"/>
        </p:xfrm>
        <a:graphic>
          <a:graphicData uri="http://schemas.openxmlformats.org/presentationml/2006/ole">
            <mc:AlternateContent xmlns:mc="http://schemas.openxmlformats.org/markup-compatibility/2006">
              <mc:Choice xmlns:v="urn:schemas-microsoft-com:vml" Requires="v">
                <p:oleObj spid="_x0000_s126005" name="Equation" r:id="rId5" imgW="1358310" imgH="444307" progId="Equation.DSMT4">
                  <p:embed/>
                </p:oleObj>
              </mc:Choice>
              <mc:Fallback>
                <p:oleObj name="Equation" r:id="rId5" imgW="1358310" imgH="444307"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76800" y="1895128"/>
                        <a:ext cx="2743200" cy="898525"/>
                      </a:xfrm>
                      <a:prstGeom prst="rect">
                        <a:avLst/>
                      </a:prstGeom>
                      <a:solidFill>
                        <a:srgbClr val="66FF66"/>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9703" name="Object 10"/>
          <p:cNvGraphicFramePr>
            <a:graphicFrameLocks noChangeAspect="1"/>
          </p:cNvGraphicFramePr>
          <p:nvPr>
            <p:extLst>
              <p:ext uri="{D42A27DB-BD31-4B8C-83A1-F6EECF244321}">
                <p14:modId xmlns:p14="http://schemas.microsoft.com/office/powerpoint/2010/main" val="2458179851"/>
              </p:ext>
            </p:extLst>
          </p:nvPr>
        </p:nvGraphicFramePr>
        <p:xfrm>
          <a:off x="4876800" y="2898428"/>
          <a:ext cx="1320800" cy="457200"/>
        </p:xfrm>
        <a:graphic>
          <a:graphicData uri="http://schemas.openxmlformats.org/presentationml/2006/ole">
            <mc:AlternateContent xmlns:mc="http://schemas.openxmlformats.org/markup-compatibility/2006">
              <mc:Choice xmlns:v="urn:schemas-microsoft-com:vml" Requires="v">
                <p:oleObj spid="_x0000_s126006" name="Equation" r:id="rId7" imgW="660400" imgH="228600" progId="Equation.DSMT4">
                  <p:embed/>
                </p:oleObj>
              </mc:Choice>
              <mc:Fallback>
                <p:oleObj name="Equation" r:id="rId7" imgW="660400" imgH="22860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876800" y="2898428"/>
                        <a:ext cx="1320800" cy="457200"/>
                      </a:xfrm>
                      <a:prstGeom prst="rect">
                        <a:avLst/>
                      </a:prstGeom>
                      <a:solidFill>
                        <a:srgbClr val="66FF66"/>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9704" name="Object 11"/>
          <p:cNvGraphicFramePr>
            <a:graphicFrameLocks noChangeAspect="1"/>
          </p:cNvGraphicFramePr>
          <p:nvPr>
            <p:extLst>
              <p:ext uri="{D42A27DB-BD31-4B8C-83A1-F6EECF244321}">
                <p14:modId xmlns:p14="http://schemas.microsoft.com/office/powerpoint/2010/main" val="1699450436"/>
              </p:ext>
            </p:extLst>
          </p:nvPr>
        </p:nvGraphicFramePr>
        <p:xfrm>
          <a:off x="4876800" y="3450878"/>
          <a:ext cx="2057400" cy="528638"/>
        </p:xfrm>
        <a:graphic>
          <a:graphicData uri="http://schemas.openxmlformats.org/presentationml/2006/ole">
            <mc:AlternateContent xmlns:mc="http://schemas.openxmlformats.org/markup-compatibility/2006">
              <mc:Choice xmlns:v="urn:schemas-microsoft-com:vml" Requires="v">
                <p:oleObj spid="_x0000_s126007" name="Equation" r:id="rId9" imgW="990170" imgH="253890" progId="Equation.DSMT4">
                  <p:embed/>
                </p:oleObj>
              </mc:Choice>
              <mc:Fallback>
                <p:oleObj name="Equation" r:id="rId9" imgW="990170" imgH="253890"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876800" y="3450878"/>
                        <a:ext cx="2057400" cy="528638"/>
                      </a:xfrm>
                      <a:prstGeom prst="rect">
                        <a:avLst/>
                      </a:prstGeom>
                      <a:solidFill>
                        <a:srgbClr val="66FF66"/>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9705" name="Object 12"/>
          <p:cNvGraphicFramePr>
            <a:graphicFrameLocks noChangeAspect="1"/>
          </p:cNvGraphicFramePr>
          <p:nvPr>
            <p:extLst>
              <p:ext uri="{D42A27DB-BD31-4B8C-83A1-F6EECF244321}">
                <p14:modId xmlns:p14="http://schemas.microsoft.com/office/powerpoint/2010/main" val="2219663433"/>
              </p:ext>
            </p:extLst>
          </p:nvPr>
        </p:nvGraphicFramePr>
        <p:xfrm>
          <a:off x="4892675" y="4079528"/>
          <a:ext cx="3717925" cy="466725"/>
        </p:xfrm>
        <a:graphic>
          <a:graphicData uri="http://schemas.openxmlformats.org/presentationml/2006/ole">
            <mc:AlternateContent xmlns:mc="http://schemas.openxmlformats.org/markup-compatibility/2006">
              <mc:Choice xmlns:v="urn:schemas-microsoft-com:vml" Requires="v">
                <p:oleObj spid="_x0000_s126008" name="Equation" r:id="rId11" imgW="1828800" imgH="228600" progId="Equation.DSMT4">
                  <p:embed/>
                </p:oleObj>
              </mc:Choice>
              <mc:Fallback>
                <p:oleObj name="Equation" r:id="rId11" imgW="1828800" imgH="228600"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892675" y="4079528"/>
                        <a:ext cx="3717925" cy="466725"/>
                      </a:xfrm>
                      <a:prstGeom prst="rect">
                        <a:avLst/>
                      </a:prstGeom>
                      <a:solidFill>
                        <a:srgbClr val="66FF66"/>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9706" name="Text Box 13"/>
          <p:cNvSpPr txBox="1">
            <a:spLocks noChangeArrowheads="1"/>
          </p:cNvSpPr>
          <p:nvPr/>
        </p:nvSpPr>
        <p:spPr bwMode="auto">
          <a:xfrm>
            <a:off x="4495800" y="4722466"/>
            <a:ext cx="4343400" cy="45720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Verdana" panose="020B0604030504040204" pitchFamily="34" charset="0"/>
                <a:cs typeface="Angsana New" panose="02020603050405020304" pitchFamily="18" charset="-34"/>
              </a:defRPr>
            </a:lvl1pPr>
            <a:lvl2pPr marL="742950" indent="-285750">
              <a:spcBef>
                <a:spcPct val="20000"/>
              </a:spcBef>
              <a:buChar char="–"/>
              <a:defRPr sz="2800">
                <a:solidFill>
                  <a:schemeClr val="tx1"/>
                </a:solidFill>
                <a:latin typeface="Verdana" panose="020B0604030504040204" pitchFamily="34" charset="0"/>
                <a:cs typeface="Angsana New" panose="02020603050405020304" pitchFamily="18" charset="-34"/>
              </a:defRPr>
            </a:lvl2pPr>
            <a:lvl3pPr marL="1143000" indent="-228600">
              <a:spcBef>
                <a:spcPct val="20000"/>
              </a:spcBef>
              <a:buChar char="•"/>
              <a:defRPr sz="2400">
                <a:solidFill>
                  <a:schemeClr val="tx1"/>
                </a:solidFill>
                <a:latin typeface="Verdana" panose="020B0604030504040204" pitchFamily="34" charset="0"/>
                <a:cs typeface="Angsana New" panose="02020603050405020304" pitchFamily="18" charset="-34"/>
              </a:defRPr>
            </a:lvl3pPr>
            <a:lvl4pPr marL="1600200" indent="-228600">
              <a:spcBef>
                <a:spcPct val="20000"/>
              </a:spcBef>
              <a:buChar char="–"/>
              <a:defRPr sz="2000">
                <a:solidFill>
                  <a:schemeClr val="tx1"/>
                </a:solidFill>
                <a:latin typeface="Verdana" panose="020B0604030504040204" pitchFamily="34" charset="0"/>
                <a:cs typeface="Angsana New" panose="02020603050405020304" pitchFamily="18" charset="-34"/>
              </a:defRPr>
            </a:lvl4pPr>
            <a:lvl5pPr marL="2057400" indent="-228600">
              <a:spcBef>
                <a:spcPct val="20000"/>
              </a:spcBef>
              <a:buChar char="»"/>
              <a:defRPr sz="2000">
                <a:solidFill>
                  <a:schemeClr val="tx1"/>
                </a:solidFill>
                <a:latin typeface="Verdana" panose="020B0604030504040204" pitchFamily="34" charset="0"/>
                <a:cs typeface="Angsana New" panose="02020603050405020304" pitchFamily="18" charset="-34"/>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9pPr>
          </a:lstStyle>
          <a:p>
            <a:pPr>
              <a:spcBef>
                <a:spcPct val="50000"/>
              </a:spcBef>
              <a:buFontTx/>
              <a:buNone/>
            </a:pPr>
            <a:r>
              <a:rPr lang="en-US" altLang="en-US" sz="2400" dirty="0" smtClean="0">
                <a:solidFill>
                  <a:srgbClr val="000000"/>
                </a:solidFill>
                <a:latin typeface="Comic Sans MS" panose="030F0702030302020204" pitchFamily="66" charset="0"/>
              </a:rPr>
              <a:t>Assume that </a:t>
            </a:r>
            <a:r>
              <a:rPr lang="en-US" altLang="en-US" sz="2400" i="1" dirty="0" smtClean="0">
                <a:solidFill>
                  <a:srgbClr val="000000"/>
                </a:solidFill>
                <a:latin typeface="Comic Sans MS" panose="030F0702030302020204" pitchFamily="66" charset="0"/>
              </a:rPr>
              <a:t>h</a:t>
            </a:r>
            <a:r>
              <a:rPr lang="en-US" altLang="en-US" sz="2400" i="1" baseline="-25000" dirty="0" smtClean="0">
                <a:solidFill>
                  <a:srgbClr val="000000"/>
                </a:solidFill>
                <a:latin typeface="Comic Sans MS" panose="030F0702030302020204" pitchFamily="66" charset="0"/>
              </a:rPr>
              <a:t>FE</a:t>
            </a:r>
            <a:r>
              <a:rPr lang="en-US" altLang="en-US" sz="2400" dirty="0" smtClean="0">
                <a:solidFill>
                  <a:srgbClr val="000000"/>
                </a:solidFill>
                <a:latin typeface="Comic Sans MS" panose="030F0702030302020204" pitchFamily="66" charset="0"/>
              </a:rPr>
              <a:t> &gt;&gt; 1.</a:t>
            </a:r>
            <a:endParaRPr lang="th-TH" altLang="en-US" sz="2400" dirty="0" smtClean="0">
              <a:solidFill>
                <a:srgbClr val="000000"/>
              </a:solidFill>
              <a:latin typeface="Comic Sans MS" panose="030F0702030302020204" pitchFamily="66" charset="0"/>
            </a:endParaRPr>
          </a:p>
        </p:txBody>
      </p:sp>
      <p:graphicFrame>
        <p:nvGraphicFramePr>
          <p:cNvPr id="29707" name="Object 14"/>
          <p:cNvGraphicFramePr>
            <a:graphicFrameLocks noChangeAspect="1"/>
          </p:cNvGraphicFramePr>
          <p:nvPr>
            <p:extLst>
              <p:ext uri="{D42A27DB-BD31-4B8C-83A1-F6EECF244321}">
                <p14:modId xmlns:p14="http://schemas.microsoft.com/office/powerpoint/2010/main" val="207260973"/>
              </p:ext>
            </p:extLst>
          </p:nvPr>
        </p:nvGraphicFramePr>
        <p:xfrm>
          <a:off x="4803775" y="5255866"/>
          <a:ext cx="3806825" cy="525462"/>
        </p:xfrm>
        <a:graphic>
          <a:graphicData uri="http://schemas.openxmlformats.org/presentationml/2006/ole">
            <mc:AlternateContent xmlns:mc="http://schemas.openxmlformats.org/markup-compatibility/2006">
              <mc:Choice xmlns:v="urn:schemas-microsoft-com:vml" Requires="v">
                <p:oleObj spid="_x0000_s126009" name="Equation" r:id="rId13" imgW="1841500" imgH="254000" progId="Equation.DSMT4">
                  <p:embed/>
                </p:oleObj>
              </mc:Choice>
              <mc:Fallback>
                <p:oleObj name="Equation" r:id="rId13" imgW="1841500" imgH="254000" progId="Equation.DSMT4">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803775" y="5255866"/>
                        <a:ext cx="3806825" cy="525462"/>
                      </a:xfrm>
                      <a:prstGeom prst="rect">
                        <a:avLst/>
                      </a:prstGeom>
                      <a:solidFill>
                        <a:srgbClr val="66FF66"/>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mc:AlternateContent xmlns:mc="http://schemas.openxmlformats.org/markup-compatibility/2006" xmlns:p14="http://schemas.microsoft.com/office/powerpoint/2010/main">
        <mc:Choice Requires="p14">
          <p:contentPart p14:bwMode="auto" r:id="rId15">
            <p14:nvContentPartPr>
              <p14:cNvPr id="2" name="Ink 1"/>
              <p14:cNvContentPartPr/>
              <p14:nvPr/>
            </p14:nvContentPartPr>
            <p14:xfrm>
              <a:off x="7315200" y="4305240"/>
              <a:ext cx="360" cy="360"/>
            </p14:xfrm>
          </p:contentPart>
        </mc:Choice>
        <mc:Fallback xmlns="">
          <p:pic>
            <p:nvPicPr>
              <p:cNvPr id="2" name="Ink 1"/>
              <p:cNvPicPr/>
              <p:nvPr/>
            </p:nvPicPr>
            <p:blipFill>
              <a:blip r:embed="rId16"/>
              <a:stretch>
                <a:fillRect/>
              </a:stretch>
            </p:blipFill>
            <p:spPr>
              <a:xfrm>
                <a:off x="7305840" y="4295880"/>
                <a:ext cx="19080" cy="19080"/>
              </a:xfrm>
              <a:prstGeom prst="rect">
                <a:avLst/>
              </a:prstGeom>
            </p:spPr>
          </p:pic>
        </mc:Fallback>
      </mc:AlternateContent>
    </p:spTree>
    <p:extLst>
      <p:ext uri="{BB962C8B-B14F-4D97-AF65-F5344CB8AC3E}">
        <p14:creationId xmlns:p14="http://schemas.microsoft.com/office/powerpoint/2010/main" val="164090741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8" name="Rectangle 4"/>
          <p:cNvSpPr>
            <a:spLocks noChangeArrowheads="1"/>
          </p:cNvSpPr>
          <p:nvPr/>
        </p:nvSpPr>
        <p:spPr bwMode="auto">
          <a:xfrm>
            <a:off x="685800" y="825927"/>
            <a:ext cx="5257800" cy="57554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just"/>
            <a:r>
              <a:rPr lang="en-US" altLang="en-US" sz="2000" b="0" dirty="0"/>
              <a:t>       </a:t>
            </a:r>
            <a:r>
              <a:rPr lang="en-US" altLang="en-US" sz="2000" b="0" dirty="0">
                <a:latin typeface="Comic Sans MS" panose="030F0702030302020204" pitchFamily="66" charset="0"/>
              </a:rPr>
              <a:t> </a:t>
            </a:r>
          </a:p>
          <a:p>
            <a:pPr algn="just"/>
            <a:r>
              <a:rPr lang="en-US" altLang="en-US" sz="2000" b="0" dirty="0">
                <a:latin typeface="Comic Sans MS" panose="030F0702030302020204" pitchFamily="66" charset="0"/>
              </a:rPr>
              <a:t>       </a:t>
            </a:r>
            <a:r>
              <a:rPr lang="en-US" altLang="en-US" sz="2000" b="0" dirty="0">
                <a:solidFill>
                  <a:srgbClr val="0000FF"/>
                </a:solidFill>
                <a:latin typeface="Comic Sans MS" panose="030F0702030302020204" pitchFamily="66" charset="0"/>
              </a:rPr>
              <a:t>Shockley</a:t>
            </a:r>
            <a:r>
              <a:rPr lang="en-US" altLang="en-US" sz="2000" b="0" dirty="0">
                <a:latin typeface="Comic Sans MS" panose="030F0702030302020204" pitchFamily="66" charset="0"/>
              </a:rPr>
              <a:t> was furious and took their work and invented the </a:t>
            </a:r>
            <a:r>
              <a:rPr lang="en-US" altLang="en-US" sz="2000" b="1" dirty="0">
                <a:latin typeface="Comic Sans MS" panose="030F0702030302020204" pitchFamily="66" charset="0"/>
              </a:rPr>
              <a:t>junction transistor </a:t>
            </a:r>
            <a:r>
              <a:rPr lang="en-US" altLang="en-US" sz="2000" b="0" dirty="0">
                <a:latin typeface="Comic Sans MS" panose="030F0702030302020204" pitchFamily="66" charset="0"/>
              </a:rPr>
              <a:t>and submitted a patent for it 9 days later. </a:t>
            </a:r>
          </a:p>
          <a:p>
            <a:pPr algn="just"/>
            <a:r>
              <a:rPr lang="en-US" altLang="en-US" sz="2000" b="0" dirty="0">
                <a:latin typeface="Comic Sans MS" panose="030F0702030302020204" pitchFamily="66" charset="0"/>
              </a:rPr>
              <a:t>The three shared a </a:t>
            </a:r>
            <a:r>
              <a:rPr lang="en-US" altLang="en-US" sz="2400" b="1" dirty="0">
                <a:latin typeface="Comic Sans MS" panose="030F0702030302020204" pitchFamily="66" charset="0"/>
              </a:rPr>
              <a:t>Nobel Prize in 1955</a:t>
            </a:r>
            <a:r>
              <a:rPr lang="en-US" altLang="en-US" sz="2000" b="0" dirty="0">
                <a:latin typeface="Comic Sans MS" panose="030F0702030302020204" pitchFamily="66" charset="0"/>
              </a:rPr>
              <a:t>. </a:t>
            </a:r>
            <a:r>
              <a:rPr lang="en-US" altLang="en-US" sz="2000" b="0" dirty="0">
                <a:solidFill>
                  <a:srgbClr val="0000FF"/>
                </a:solidFill>
                <a:latin typeface="Comic Sans MS" panose="030F0702030302020204" pitchFamily="66" charset="0"/>
              </a:rPr>
              <a:t>Bardeen</a:t>
            </a:r>
            <a:r>
              <a:rPr lang="en-US" altLang="en-US" sz="2000" b="0" dirty="0">
                <a:latin typeface="Comic Sans MS" panose="030F0702030302020204" pitchFamily="66" charset="0"/>
              </a:rPr>
              <a:t> and </a:t>
            </a:r>
            <a:r>
              <a:rPr lang="en-US" altLang="en-US" sz="2000" b="0" dirty="0">
                <a:solidFill>
                  <a:srgbClr val="0000FF"/>
                </a:solidFill>
                <a:latin typeface="Comic Sans MS" panose="030F0702030302020204" pitchFamily="66" charset="0"/>
              </a:rPr>
              <a:t>Brattain</a:t>
            </a:r>
            <a:r>
              <a:rPr lang="en-US" altLang="en-US" sz="2000" b="0" dirty="0">
                <a:latin typeface="Comic Sans MS" panose="030F0702030302020204" pitchFamily="66" charset="0"/>
              </a:rPr>
              <a:t> continued in research (and Bardeen later won another Nobel). </a:t>
            </a:r>
          </a:p>
          <a:p>
            <a:pPr algn="just"/>
            <a:endParaRPr lang="en-US" altLang="en-US" sz="2000" b="0" dirty="0">
              <a:latin typeface="Comic Sans MS" panose="030F0702030302020204" pitchFamily="66" charset="0"/>
            </a:endParaRPr>
          </a:p>
          <a:p>
            <a:pPr algn="just"/>
            <a:r>
              <a:rPr lang="en-US" altLang="en-US" sz="2000" b="0" dirty="0">
                <a:latin typeface="Comic Sans MS" panose="030F0702030302020204" pitchFamily="66" charset="0"/>
              </a:rPr>
              <a:t>      Shockley quit to start a semiconductor company in Palo Alto. It folded, but its staff went on to invent the integrated circuit (the "chip") and to found </a:t>
            </a:r>
            <a:r>
              <a:rPr lang="en-US" altLang="en-US" sz="2000" b="1" dirty="0">
                <a:solidFill>
                  <a:srgbClr val="0000FF"/>
                </a:solidFill>
                <a:latin typeface="Comic Sans MS" panose="030F0702030302020204" pitchFamily="66" charset="0"/>
              </a:rPr>
              <a:t>Intel Corporation</a:t>
            </a:r>
            <a:r>
              <a:rPr lang="en-US" altLang="en-US" sz="2000" b="1" dirty="0">
                <a:latin typeface="Comic Sans MS" panose="030F0702030302020204" pitchFamily="66" charset="0"/>
              </a:rPr>
              <a:t>. </a:t>
            </a:r>
          </a:p>
          <a:p>
            <a:pPr algn="just"/>
            <a:endParaRPr lang="en-US" altLang="en-US" sz="2000" b="0" dirty="0">
              <a:latin typeface="Comic Sans MS" panose="030F0702030302020204" pitchFamily="66" charset="0"/>
            </a:endParaRPr>
          </a:p>
          <a:p>
            <a:pPr algn="just"/>
            <a:r>
              <a:rPr lang="en-US" altLang="en-US" sz="2000" b="0" dirty="0">
                <a:latin typeface="Comic Sans MS" panose="030F0702030302020204" pitchFamily="66" charset="0"/>
              </a:rPr>
              <a:t>By 1960, all important computers used transistors for logic, and ferrite cores for memory.</a:t>
            </a:r>
          </a:p>
        </p:txBody>
      </p:sp>
      <p:sp>
        <p:nvSpPr>
          <p:cNvPr id="129029" name="Rectangle 5"/>
          <p:cNvSpPr>
            <a:spLocks noChangeArrowheads="1"/>
          </p:cNvSpPr>
          <p:nvPr/>
        </p:nvSpPr>
        <p:spPr bwMode="auto">
          <a:xfrm>
            <a:off x="152400" y="287338"/>
            <a:ext cx="3870325"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3200">
                <a:solidFill>
                  <a:srgbClr val="FF0000"/>
                </a:solidFill>
                <a:latin typeface="Comic Sans MS" panose="030F0702030302020204" pitchFamily="66" charset="0"/>
              </a:rPr>
              <a:t>Interesting story…</a:t>
            </a:r>
          </a:p>
        </p:txBody>
      </p:sp>
      <p:graphicFrame>
        <p:nvGraphicFramePr>
          <p:cNvPr id="129030" name="Object 6"/>
          <p:cNvGraphicFramePr>
            <a:graphicFrameLocks noChangeAspect="1"/>
          </p:cNvGraphicFramePr>
          <p:nvPr/>
        </p:nvGraphicFramePr>
        <p:xfrm>
          <a:off x="6122988" y="1828800"/>
          <a:ext cx="2755900" cy="3352800"/>
        </p:xfrm>
        <a:graphic>
          <a:graphicData uri="http://schemas.openxmlformats.org/presentationml/2006/ole">
            <mc:AlternateContent xmlns:mc="http://schemas.openxmlformats.org/markup-compatibility/2006">
              <mc:Choice xmlns:v="urn:schemas-microsoft-com:vml" Requires="v">
                <p:oleObj spid="_x0000_s59622" name="PhotoSuite Image" r:id="rId4" imgW="1095480" imgH="1333440" progId="PhotoSuite Image">
                  <p:embed/>
                </p:oleObj>
              </mc:Choice>
              <mc:Fallback>
                <p:oleObj name="PhotoSuite Image" r:id="rId4" imgW="1095480" imgH="1333440" progId="PhotoSuite Image">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22988" y="1828800"/>
                        <a:ext cx="2755900" cy="3352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118885759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129030"/>
                                        </p:tgtEl>
                                        <p:attrNameLst>
                                          <p:attrName>style.visibility</p:attrName>
                                        </p:attrNameLst>
                                      </p:cBhvr>
                                      <p:to>
                                        <p:strVal val="visible"/>
                                      </p:to>
                                    </p:set>
                                    <p:animEffect transition="in" filter="checkerboard(across)">
                                      <p:cBhvr>
                                        <p:cTn id="7" dur="500"/>
                                        <p:tgtEl>
                                          <p:spTgt spid="12903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129028"/>
                                        </p:tgtEl>
                                        <p:attrNameLst>
                                          <p:attrName>style.visibility</p:attrName>
                                        </p:attrNameLst>
                                      </p:cBhvr>
                                      <p:to>
                                        <p:strVal val="visible"/>
                                      </p:to>
                                    </p:set>
                                    <p:anim calcmode="lin" valueType="num">
                                      <p:cBhvr additive="base">
                                        <p:cTn id="12" dur="500" fill="hold"/>
                                        <p:tgtEl>
                                          <p:spTgt spid="129028"/>
                                        </p:tgtEl>
                                        <p:attrNameLst>
                                          <p:attrName>ppt_x</p:attrName>
                                        </p:attrNameLst>
                                      </p:cBhvr>
                                      <p:tavLst>
                                        <p:tav tm="0">
                                          <p:val>
                                            <p:strVal val="#ppt_x"/>
                                          </p:val>
                                        </p:tav>
                                        <p:tav tm="100000">
                                          <p:val>
                                            <p:strVal val="#ppt_x"/>
                                          </p:val>
                                        </p:tav>
                                      </p:tavLst>
                                    </p:anim>
                                    <p:anim calcmode="lin" valueType="num">
                                      <p:cBhvr additive="base">
                                        <p:cTn id="13" dur="500" fill="hold"/>
                                        <p:tgtEl>
                                          <p:spTgt spid="1290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028"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724" name="Object 3"/>
          <p:cNvGraphicFramePr>
            <a:graphicFrameLocks noChangeAspect="1"/>
          </p:cNvGraphicFramePr>
          <p:nvPr>
            <p:extLst>
              <p:ext uri="{D42A27DB-BD31-4B8C-83A1-F6EECF244321}">
                <p14:modId xmlns:p14="http://schemas.microsoft.com/office/powerpoint/2010/main" val="3069158880"/>
              </p:ext>
            </p:extLst>
          </p:nvPr>
        </p:nvGraphicFramePr>
        <p:xfrm>
          <a:off x="76200" y="1371600"/>
          <a:ext cx="5137150" cy="5181600"/>
        </p:xfrm>
        <a:graphic>
          <a:graphicData uri="http://schemas.openxmlformats.org/presentationml/2006/ole">
            <mc:AlternateContent xmlns:mc="http://schemas.openxmlformats.org/markup-compatibility/2006">
              <mc:Choice xmlns:v="urn:schemas-microsoft-com:vml" Requires="v">
                <p:oleObj spid="_x0000_s89802" name="Visio" r:id="rId3" imgW="1817827" imgH="1833982" progId="Visio.Drawing.6">
                  <p:embed/>
                </p:oleObj>
              </mc:Choice>
              <mc:Fallback>
                <p:oleObj name="Visio" r:id="rId3" imgW="1817827" imgH="1833982" progId="Visio.Drawing.6">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 y="1371600"/>
                        <a:ext cx="513715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0725" name="Text Box 4"/>
          <p:cNvSpPr txBox="1">
            <a:spLocks noChangeArrowheads="1"/>
          </p:cNvSpPr>
          <p:nvPr/>
        </p:nvSpPr>
        <p:spPr bwMode="auto">
          <a:xfrm>
            <a:off x="2290664" y="257384"/>
            <a:ext cx="6624736" cy="707886"/>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har char="•"/>
              <a:defRPr sz="3200">
                <a:solidFill>
                  <a:schemeClr val="tx1"/>
                </a:solidFill>
                <a:latin typeface="Verdana" panose="020B0604030504040204" pitchFamily="34" charset="0"/>
                <a:cs typeface="Angsana New" panose="02020603050405020304" pitchFamily="18" charset="-34"/>
              </a:defRPr>
            </a:lvl1pPr>
            <a:lvl2pPr marL="742950" indent="-285750">
              <a:spcBef>
                <a:spcPct val="20000"/>
              </a:spcBef>
              <a:buChar char="–"/>
              <a:defRPr sz="2800">
                <a:solidFill>
                  <a:schemeClr val="tx1"/>
                </a:solidFill>
                <a:latin typeface="Verdana" panose="020B0604030504040204" pitchFamily="34" charset="0"/>
                <a:cs typeface="Angsana New" panose="02020603050405020304" pitchFamily="18" charset="-34"/>
              </a:defRPr>
            </a:lvl2pPr>
            <a:lvl3pPr marL="1143000" indent="-228600">
              <a:spcBef>
                <a:spcPct val="20000"/>
              </a:spcBef>
              <a:buChar char="•"/>
              <a:defRPr sz="2400">
                <a:solidFill>
                  <a:schemeClr val="tx1"/>
                </a:solidFill>
                <a:latin typeface="Verdana" panose="020B0604030504040204" pitchFamily="34" charset="0"/>
                <a:cs typeface="Angsana New" panose="02020603050405020304" pitchFamily="18" charset="-34"/>
              </a:defRPr>
            </a:lvl3pPr>
            <a:lvl4pPr marL="1600200" indent="-228600">
              <a:spcBef>
                <a:spcPct val="20000"/>
              </a:spcBef>
              <a:buChar char="–"/>
              <a:defRPr sz="2000">
                <a:solidFill>
                  <a:schemeClr val="tx1"/>
                </a:solidFill>
                <a:latin typeface="Verdana" panose="020B0604030504040204" pitchFamily="34" charset="0"/>
                <a:cs typeface="Angsana New" panose="02020603050405020304" pitchFamily="18" charset="-34"/>
              </a:defRPr>
            </a:lvl4pPr>
            <a:lvl5pPr marL="2057400" indent="-228600">
              <a:spcBef>
                <a:spcPct val="20000"/>
              </a:spcBef>
              <a:buChar char="»"/>
              <a:defRPr sz="2000">
                <a:solidFill>
                  <a:schemeClr val="tx1"/>
                </a:solidFill>
                <a:latin typeface="Verdana" panose="020B0604030504040204" pitchFamily="34" charset="0"/>
                <a:cs typeface="Angsana New" panose="02020603050405020304" pitchFamily="18" charset="-34"/>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9pPr>
          </a:lstStyle>
          <a:p>
            <a:pPr>
              <a:spcBef>
                <a:spcPct val="50000"/>
              </a:spcBef>
              <a:buFontTx/>
              <a:buNone/>
            </a:pPr>
            <a:r>
              <a:rPr lang="en-US" altLang="en-US" sz="2000" dirty="0" smtClean="0">
                <a:solidFill>
                  <a:srgbClr val="000000"/>
                </a:solidFill>
                <a:latin typeface="Comic Sans MS" panose="030F0702030302020204" pitchFamily="66" charset="0"/>
              </a:rPr>
              <a:t>Determine the values of </a:t>
            </a:r>
            <a:r>
              <a:rPr lang="en-US" altLang="en-US" sz="2000" i="1" dirty="0" smtClean="0">
                <a:solidFill>
                  <a:srgbClr val="000000"/>
                </a:solidFill>
                <a:latin typeface="Comic Sans MS" panose="030F0702030302020204" pitchFamily="66" charset="0"/>
              </a:rPr>
              <a:t>I</a:t>
            </a:r>
            <a:r>
              <a:rPr lang="en-US" altLang="en-US" sz="2000" i="1" baseline="-25000" dirty="0" smtClean="0">
                <a:solidFill>
                  <a:srgbClr val="000000"/>
                </a:solidFill>
                <a:latin typeface="Comic Sans MS" panose="030F0702030302020204" pitchFamily="66" charset="0"/>
              </a:rPr>
              <a:t>CQ</a:t>
            </a:r>
            <a:r>
              <a:rPr lang="en-US" altLang="en-US" sz="2000" dirty="0" smtClean="0">
                <a:solidFill>
                  <a:srgbClr val="000000"/>
                </a:solidFill>
                <a:latin typeface="Comic Sans MS" panose="030F0702030302020204" pitchFamily="66" charset="0"/>
              </a:rPr>
              <a:t> and </a:t>
            </a:r>
            <a:r>
              <a:rPr lang="en-US" altLang="en-US" sz="2000" i="1" dirty="0" smtClean="0">
                <a:solidFill>
                  <a:srgbClr val="000000"/>
                </a:solidFill>
                <a:latin typeface="Comic Sans MS" panose="030F0702030302020204" pitchFamily="66" charset="0"/>
              </a:rPr>
              <a:t>V</a:t>
            </a:r>
            <a:r>
              <a:rPr lang="en-US" altLang="en-US" sz="2000" i="1" baseline="-25000" dirty="0" smtClean="0">
                <a:solidFill>
                  <a:srgbClr val="000000"/>
                </a:solidFill>
                <a:latin typeface="Comic Sans MS" panose="030F0702030302020204" pitchFamily="66" charset="0"/>
              </a:rPr>
              <a:t>CEQ</a:t>
            </a:r>
            <a:r>
              <a:rPr lang="en-US" altLang="en-US" sz="2000" dirty="0" smtClean="0">
                <a:solidFill>
                  <a:srgbClr val="000000"/>
                </a:solidFill>
                <a:latin typeface="Comic Sans MS" panose="030F0702030302020204" pitchFamily="66" charset="0"/>
              </a:rPr>
              <a:t> for the amplifier shown in Fig.</a:t>
            </a:r>
            <a:endParaRPr lang="th-TH" altLang="en-US" sz="2000" dirty="0" smtClean="0">
              <a:solidFill>
                <a:srgbClr val="000000"/>
              </a:solidFill>
              <a:latin typeface="Comic Sans MS" panose="030F0702030302020204" pitchFamily="66" charset="0"/>
            </a:endParaRPr>
          </a:p>
        </p:txBody>
      </p:sp>
      <p:graphicFrame>
        <p:nvGraphicFramePr>
          <p:cNvPr id="30726" name="Object 5"/>
          <p:cNvGraphicFramePr>
            <a:graphicFrameLocks noChangeAspect="1"/>
          </p:cNvGraphicFramePr>
          <p:nvPr>
            <p:extLst>
              <p:ext uri="{D42A27DB-BD31-4B8C-83A1-F6EECF244321}">
                <p14:modId xmlns:p14="http://schemas.microsoft.com/office/powerpoint/2010/main" val="956558494"/>
              </p:ext>
            </p:extLst>
          </p:nvPr>
        </p:nvGraphicFramePr>
        <p:xfrm>
          <a:off x="5257800" y="1600200"/>
          <a:ext cx="3733800" cy="1441450"/>
        </p:xfrm>
        <a:graphic>
          <a:graphicData uri="http://schemas.openxmlformats.org/presentationml/2006/ole">
            <mc:AlternateContent xmlns:mc="http://schemas.openxmlformats.org/markup-compatibility/2006">
              <mc:Choice xmlns:v="urn:schemas-microsoft-com:vml" Requires="v">
                <p:oleObj spid="_x0000_s89803" name="Equation" r:id="rId5" imgW="2171700" imgH="838200" progId="Equation.DSMT4">
                  <p:embed/>
                </p:oleObj>
              </mc:Choice>
              <mc:Fallback>
                <p:oleObj name="Equation" r:id="rId5" imgW="2171700" imgH="8382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57800" y="1600200"/>
                        <a:ext cx="3733800" cy="1441450"/>
                      </a:xfrm>
                      <a:prstGeom prst="rect">
                        <a:avLst/>
                      </a:prstGeom>
                      <a:solidFill>
                        <a:srgbClr val="66FF66"/>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0727" name="Object 6"/>
          <p:cNvGraphicFramePr>
            <a:graphicFrameLocks noChangeAspect="1"/>
          </p:cNvGraphicFramePr>
          <p:nvPr>
            <p:extLst>
              <p:ext uri="{D42A27DB-BD31-4B8C-83A1-F6EECF244321}">
                <p14:modId xmlns:p14="http://schemas.microsoft.com/office/powerpoint/2010/main" val="2842638122"/>
              </p:ext>
            </p:extLst>
          </p:nvPr>
        </p:nvGraphicFramePr>
        <p:xfrm>
          <a:off x="5257800" y="3124200"/>
          <a:ext cx="3124200" cy="762000"/>
        </p:xfrm>
        <a:graphic>
          <a:graphicData uri="http://schemas.openxmlformats.org/presentationml/2006/ole">
            <mc:AlternateContent xmlns:mc="http://schemas.openxmlformats.org/markup-compatibility/2006">
              <mc:Choice xmlns:v="urn:schemas-microsoft-com:vml" Requires="v">
                <p:oleObj spid="_x0000_s89804" name="Equation" r:id="rId7" imgW="1765300" imgH="431800" progId="Equation.DSMT4">
                  <p:embed/>
                </p:oleObj>
              </mc:Choice>
              <mc:Fallback>
                <p:oleObj name="Equation" r:id="rId7" imgW="1765300" imgH="43180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57800" y="3124200"/>
                        <a:ext cx="3124200" cy="762000"/>
                      </a:xfrm>
                      <a:prstGeom prst="rect">
                        <a:avLst/>
                      </a:prstGeom>
                      <a:solidFill>
                        <a:srgbClr val="66FF66"/>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0728" name="Object 7"/>
          <p:cNvGraphicFramePr>
            <a:graphicFrameLocks noChangeAspect="1"/>
          </p:cNvGraphicFramePr>
          <p:nvPr>
            <p:extLst>
              <p:ext uri="{D42A27DB-BD31-4B8C-83A1-F6EECF244321}">
                <p14:modId xmlns:p14="http://schemas.microsoft.com/office/powerpoint/2010/main" val="345519455"/>
              </p:ext>
            </p:extLst>
          </p:nvPr>
        </p:nvGraphicFramePr>
        <p:xfrm>
          <a:off x="5257800" y="3962400"/>
          <a:ext cx="3657600" cy="1233488"/>
        </p:xfrm>
        <a:graphic>
          <a:graphicData uri="http://schemas.openxmlformats.org/presentationml/2006/ole">
            <mc:AlternateContent xmlns:mc="http://schemas.openxmlformats.org/markup-compatibility/2006">
              <mc:Choice xmlns:v="urn:schemas-microsoft-com:vml" Requires="v">
                <p:oleObj spid="_x0000_s89805" name="Equation" r:id="rId9" imgW="2108200" imgH="711200" progId="Equation.DSMT4">
                  <p:embed/>
                </p:oleObj>
              </mc:Choice>
              <mc:Fallback>
                <p:oleObj name="Equation" r:id="rId9" imgW="2108200" imgH="711200"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257800" y="3962400"/>
                        <a:ext cx="3657600" cy="1233488"/>
                      </a:xfrm>
                      <a:prstGeom prst="rect">
                        <a:avLst/>
                      </a:prstGeom>
                      <a:solidFill>
                        <a:srgbClr val="66FF66"/>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 name="Rectangle 2"/>
          <p:cNvSpPr>
            <a:spLocks noGrp="1" noChangeArrowheads="1"/>
          </p:cNvSpPr>
          <p:nvPr>
            <p:ph type="title"/>
          </p:nvPr>
        </p:nvSpPr>
        <p:spPr>
          <a:xfrm>
            <a:off x="457200" y="274638"/>
            <a:ext cx="8229600" cy="432000"/>
          </a:xfrm>
        </p:spPr>
        <p:txBody>
          <a:bodyPr/>
          <a:lstStyle/>
          <a:p>
            <a:pPr algn="l" eaLnBrk="1" hangingPunct="1"/>
            <a:r>
              <a:rPr lang="en-US" altLang="en-US" dirty="0" smtClean="0">
                <a:effectLst>
                  <a:outerShdw blurRad="38100" dist="38100" dir="2700000" algn="tl">
                    <a:srgbClr val="000000">
                      <a:alpha val="43137"/>
                    </a:srgbClr>
                  </a:outerShdw>
                </a:effectLst>
              </a:rPr>
              <a:t>Example</a:t>
            </a:r>
            <a:endParaRPr lang="th-TH" altLang="en-US" dirty="0" smtClean="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82099538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Rectangle 2"/>
          <p:cNvSpPr>
            <a:spLocks noGrp="1" noChangeArrowheads="1"/>
          </p:cNvSpPr>
          <p:nvPr>
            <p:ph type="title"/>
          </p:nvPr>
        </p:nvSpPr>
        <p:spPr>
          <a:xfrm>
            <a:off x="457200" y="274638"/>
            <a:ext cx="8229600" cy="432000"/>
          </a:xfrm>
        </p:spPr>
        <p:txBody>
          <a:bodyPr/>
          <a:lstStyle/>
          <a:p>
            <a:pPr algn="l" eaLnBrk="1" hangingPunct="1"/>
            <a:r>
              <a:rPr lang="en-US" altLang="en-US" dirty="0" smtClean="0">
                <a:solidFill>
                  <a:schemeClr val="tx1"/>
                </a:solidFill>
                <a:effectLst>
                  <a:outerShdw blurRad="38100" dist="38100" dir="2700000" algn="tl">
                    <a:srgbClr val="000000">
                      <a:alpha val="43137"/>
                    </a:srgbClr>
                  </a:outerShdw>
                </a:effectLst>
              </a:rPr>
              <a:t>Load Line for</a:t>
            </a:r>
            <a:r>
              <a:rPr lang="tr-TR" altLang="en-US" dirty="0" smtClean="0">
                <a:solidFill>
                  <a:schemeClr val="tx1"/>
                </a:solidFill>
                <a:effectLst>
                  <a:outerShdw blurRad="38100" dist="38100" dir="2700000" algn="tl">
                    <a:srgbClr val="000000">
                      <a:alpha val="43137"/>
                    </a:srgbClr>
                  </a:outerShdw>
                </a:effectLst>
              </a:rPr>
              <a:t> </a:t>
            </a:r>
            <a:r>
              <a:rPr lang="en-US" altLang="en-US" dirty="0" smtClean="0">
                <a:solidFill>
                  <a:schemeClr val="tx1"/>
                </a:solidFill>
                <a:effectLst>
                  <a:outerShdw blurRad="38100" dist="38100" dir="2700000" algn="tl">
                    <a:srgbClr val="000000">
                      <a:alpha val="43137"/>
                    </a:srgbClr>
                  </a:outerShdw>
                </a:effectLst>
              </a:rPr>
              <a:t>Emitter-Bias Circuit</a:t>
            </a:r>
            <a:endParaRPr lang="th-TH" altLang="en-US" dirty="0" smtClean="0">
              <a:solidFill>
                <a:schemeClr val="tx1"/>
              </a:solidFill>
              <a:effectLst>
                <a:outerShdw blurRad="38100" dist="38100" dir="2700000" algn="tl">
                  <a:srgbClr val="000000">
                    <a:alpha val="43137"/>
                  </a:srgbClr>
                </a:outerShdw>
              </a:effectLst>
            </a:endParaRPr>
          </a:p>
        </p:txBody>
      </p:sp>
      <p:graphicFrame>
        <p:nvGraphicFramePr>
          <p:cNvPr id="31748" name="Object 3"/>
          <p:cNvGraphicFramePr>
            <a:graphicFrameLocks noChangeAspect="1"/>
          </p:cNvGraphicFramePr>
          <p:nvPr/>
        </p:nvGraphicFramePr>
        <p:xfrm>
          <a:off x="4038600" y="1974850"/>
          <a:ext cx="4191000" cy="892175"/>
        </p:xfrm>
        <a:graphic>
          <a:graphicData uri="http://schemas.openxmlformats.org/presentationml/2006/ole">
            <mc:AlternateContent xmlns:mc="http://schemas.openxmlformats.org/markup-compatibility/2006">
              <mc:Choice xmlns:v="urn:schemas-microsoft-com:vml" Requires="v">
                <p:oleObj spid="_x0000_s90648" name="Equation" r:id="rId3" imgW="2032000" imgH="431800" progId="Equation.DSMT4">
                  <p:embed/>
                </p:oleObj>
              </mc:Choice>
              <mc:Fallback>
                <p:oleObj name="Equation" r:id="rId3" imgW="2032000" imgH="4318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38600" y="1974850"/>
                        <a:ext cx="4191000" cy="892175"/>
                      </a:xfrm>
                      <a:prstGeom prst="rect">
                        <a:avLst/>
                      </a:prstGeom>
                      <a:solidFill>
                        <a:srgbClr val="66FF66"/>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1749" name="Object 4"/>
          <p:cNvGraphicFramePr>
            <a:graphicFrameLocks noChangeAspect="1"/>
          </p:cNvGraphicFramePr>
          <p:nvPr/>
        </p:nvGraphicFramePr>
        <p:xfrm>
          <a:off x="4038600" y="3117850"/>
          <a:ext cx="4191000" cy="520700"/>
        </p:xfrm>
        <a:graphic>
          <a:graphicData uri="http://schemas.openxmlformats.org/presentationml/2006/ole">
            <mc:AlternateContent xmlns:mc="http://schemas.openxmlformats.org/markup-compatibility/2006">
              <mc:Choice xmlns:v="urn:schemas-microsoft-com:vml" Requires="v">
                <p:oleObj spid="_x0000_s90649" name="Equation" r:id="rId5" imgW="2044700" imgH="254000" progId="Equation.DSMT4">
                  <p:embed/>
                </p:oleObj>
              </mc:Choice>
              <mc:Fallback>
                <p:oleObj name="Equation" r:id="rId5" imgW="2044700" imgH="2540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38600" y="3117850"/>
                        <a:ext cx="4191000" cy="520700"/>
                      </a:xfrm>
                      <a:prstGeom prst="rect">
                        <a:avLst/>
                      </a:prstGeom>
                      <a:solidFill>
                        <a:srgbClr val="66FF66"/>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1750" name="Object 5"/>
          <p:cNvGraphicFramePr>
            <a:graphicFrameLocks noChangeAspect="1"/>
          </p:cNvGraphicFramePr>
          <p:nvPr/>
        </p:nvGraphicFramePr>
        <p:xfrm>
          <a:off x="457200" y="1600200"/>
          <a:ext cx="4953000" cy="4560888"/>
        </p:xfrm>
        <a:graphic>
          <a:graphicData uri="http://schemas.openxmlformats.org/presentationml/2006/ole">
            <mc:AlternateContent xmlns:mc="http://schemas.openxmlformats.org/markup-compatibility/2006">
              <mc:Choice xmlns:v="urn:schemas-microsoft-com:vml" Requires="v">
                <p:oleObj spid="_x0000_s90650" name="Visio" r:id="rId7" imgW="1303630" imgH="1200607" progId="Visio.Drawing.6">
                  <p:embed/>
                </p:oleObj>
              </mc:Choice>
              <mc:Fallback>
                <p:oleObj name="Visio" r:id="rId7" imgW="1303630" imgH="1200607" progId="Visio.Drawing.6">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7200" y="1600200"/>
                        <a:ext cx="4953000" cy="4560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2538412800"/>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1" name="Rectangle 2"/>
          <p:cNvSpPr>
            <a:spLocks noGrp="1" noChangeArrowheads="1"/>
          </p:cNvSpPr>
          <p:nvPr>
            <p:ph type="title"/>
          </p:nvPr>
        </p:nvSpPr>
        <p:spPr/>
        <p:txBody>
          <a:bodyPr/>
          <a:lstStyle/>
          <a:p>
            <a:pPr marL="2060575" indent="-2060575" algn="l" eaLnBrk="1" hangingPunct="1"/>
            <a:r>
              <a:rPr lang="en-US" altLang="en-US" dirty="0" smtClean="0">
                <a:effectLst>
                  <a:outerShdw blurRad="38100" dist="38100" dir="2700000" algn="tl">
                    <a:srgbClr val="000000">
                      <a:alpha val="43137"/>
                    </a:srgbClr>
                  </a:outerShdw>
                </a:effectLst>
              </a:rPr>
              <a:t>Emitter-bias characteristics.</a:t>
            </a:r>
            <a:endParaRPr lang="th-TH" altLang="en-US" dirty="0" smtClean="0">
              <a:effectLst>
                <a:outerShdw blurRad="38100" dist="38100" dir="2700000" algn="tl">
                  <a:srgbClr val="000000">
                    <a:alpha val="43137"/>
                  </a:srgbClr>
                </a:outerShdw>
              </a:effectLst>
            </a:endParaRPr>
          </a:p>
        </p:txBody>
      </p:sp>
      <p:graphicFrame>
        <p:nvGraphicFramePr>
          <p:cNvPr id="32772" name="Object 3"/>
          <p:cNvGraphicFramePr>
            <a:graphicFrameLocks noChangeAspect="1"/>
          </p:cNvGraphicFramePr>
          <p:nvPr>
            <p:extLst>
              <p:ext uri="{D42A27DB-BD31-4B8C-83A1-F6EECF244321}">
                <p14:modId xmlns:p14="http://schemas.microsoft.com/office/powerpoint/2010/main" val="774601825"/>
              </p:ext>
            </p:extLst>
          </p:nvPr>
        </p:nvGraphicFramePr>
        <p:xfrm>
          <a:off x="152400" y="1295400"/>
          <a:ext cx="4010025" cy="5334000"/>
        </p:xfrm>
        <a:graphic>
          <a:graphicData uri="http://schemas.openxmlformats.org/presentationml/2006/ole">
            <mc:AlternateContent xmlns:mc="http://schemas.openxmlformats.org/markup-compatibility/2006">
              <mc:Choice xmlns:v="urn:schemas-microsoft-com:vml" Requires="v">
                <p:oleObj spid="_x0000_s91317" name="Visio" r:id="rId3" imgW="1393850" imgH="1853794" progId="Visio.Drawing.6">
                  <p:embed/>
                </p:oleObj>
              </mc:Choice>
              <mc:Fallback>
                <p:oleObj name="Visio" r:id="rId3" imgW="1393850" imgH="1853794" progId="Visio.Drawing.6">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 y="1295400"/>
                        <a:ext cx="4010025" cy="533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2773" name="Text Box 4"/>
          <p:cNvSpPr txBox="1">
            <a:spLocks noChangeArrowheads="1"/>
          </p:cNvSpPr>
          <p:nvPr/>
        </p:nvSpPr>
        <p:spPr bwMode="auto">
          <a:xfrm>
            <a:off x="4572000" y="1524000"/>
            <a:ext cx="4343400" cy="1323439"/>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Verdana" panose="020B0604030504040204" pitchFamily="34" charset="0"/>
                <a:cs typeface="Angsana New" panose="02020603050405020304" pitchFamily="18" charset="-34"/>
              </a:defRPr>
            </a:lvl1pPr>
            <a:lvl2pPr marL="742950" indent="-285750">
              <a:spcBef>
                <a:spcPct val="20000"/>
              </a:spcBef>
              <a:buChar char="–"/>
              <a:defRPr sz="2800">
                <a:solidFill>
                  <a:schemeClr val="tx1"/>
                </a:solidFill>
                <a:latin typeface="Verdana" panose="020B0604030504040204" pitchFamily="34" charset="0"/>
                <a:cs typeface="Angsana New" panose="02020603050405020304" pitchFamily="18" charset="-34"/>
              </a:defRPr>
            </a:lvl2pPr>
            <a:lvl3pPr marL="1143000" indent="-228600">
              <a:spcBef>
                <a:spcPct val="20000"/>
              </a:spcBef>
              <a:buChar char="•"/>
              <a:defRPr sz="2400">
                <a:solidFill>
                  <a:schemeClr val="tx1"/>
                </a:solidFill>
                <a:latin typeface="Verdana" panose="020B0604030504040204" pitchFamily="34" charset="0"/>
                <a:cs typeface="Angsana New" panose="02020603050405020304" pitchFamily="18" charset="-34"/>
              </a:defRPr>
            </a:lvl3pPr>
            <a:lvl4pPr marL="1600200" indent="-228600">
              <a:spcBef>
                <a:spcPct val="20000"/>
              </a:spcBef>
              <a:buChar char="–"/>
              <a:defRPr sz="2000">
                <a:solidFill>
                  <a:schemeClr val="tx1"/>
                </a:solidFill>
                <a:latin typeface="Verdana" panose="020B0604030504040204" pitchFamily="34" charset="0"/>
                <a:cs typeface="Angsana New" panose="02020603050405020304" pitchFamily="18" charset="-34"/>
              </a:defRPr>
            </a:lvl4pPr>
            <a:lvl5pPr marL="2057400" indent="-228600">
              <a:spcBef>
                <a:spcPct val="20000"/>
              </a:spcBef>
              <a:buChar char="»"/>
              <a:defRPr sz="2000">
                <a:solidFill>
                  <a:schemeClr val="tx1"/>
                </a:solidFill>
                <a:latin typeface="Verdana" panose="020B0604030504040204" pitchFamily="34" charset="0"/>
                <a:cs typeface="Angsana New" panose="02020603050405020304" pitchFamily="18" charset="-34"/>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9pPr>
          </a:lstStyle>
          <a:p>
            <a:pPr>
              <a:spcBef>
                <a:spcPct val="50000"/>
              </a:spcBef>
              <a:buFontTx/>
              <a:buNone/>
            </a:pPr>
            <a:r>
              <a:rPr lang="en-US" altLang="en-US" sz="2000" b="1" smtClean="0">
                <a:solidFill>
                  <a:srgbClr val="000000"/>
                </a:solidFill>
                <a:latin typeface="Comic Sans MS" panose="030F0702030302020204" pitchFamily="66" charset="0"/>
              </a:rPr>
              <a:t>Circuit recognition:</a:t>
            </a:r>
            <a:r>
              <a:rPr lang="en-US" altLang="en-US" sz="2000" smtClean="0">
                <a:solidFill>
                  <a:srgbClr val="000000"/>
                </a:solidFill>
                <a:latin typeface="Comic Sans MS" panose="030F0702030302020204" pitchFamily="66" charset="0"/>
              </a:rPr>
              <a:t> A split (dual-polairty) power supply and the base resistor is connected to ground.</a:t>
            </a:r>
            <a:endParaRPr lang="th-TH" altLang="en-US" sz="2000" smtClean="0">
              <a:solidFill>
                <a:srgbClr val="000000"/>
              </a:solidFill>
              <a:latin typeface="Comic Sans MS" panose="030F0702030302020204" pitchFamily="66" charset="0"/>
            </a:endParaRPr>
          </a:p>
        </p:txBody>
      </p:sp>
      <p:sp>
        <p:nvSpPr>
          <p:cNvPr id="32774" name="Text Box 5"/>
          <p:cNvSpPr txBox="1">
            <a:spLocks noChangeArrowheads="1"/>
          </p:cNvSpPr>
          <p:nvPr/>
        </p:nvSpPr>
        <p:spPr bwMode="auto">
          <a:xfrm>
            <a:off x="4572000" y="3058765"/>
            <a:ext cx="4343400" cy="2530475"/>
          </a:xfrm>
          <a:prstGeom prst="rect">
            <a:avLst/>
          </a:prstGeom>
          <a:solidFill>
            <a:srgbClr val="66FF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Verdana" panose="020B0604030504040204" pitchFamily="34" charset="0"/>
                <a:cs typeface="Angsana New" panose="02020603050405020304" pitchFamily="18" charset="-34"/>
              </a:defRPr>
            </a:lvl1pPr>
            <a:lvl2pPr marL="742950" indent="-285750">
              <a:spcBef>
                <a:spcPct val="20000"/>
              </a:spcBef>
              <a:buChar char="–"/>
              <a:defRPr sz="2800">
                <a:solidFill>
                  <a:schemeClr val="tx1"/>
                </a:solidFill>
                <a:latin typeface="Verdana" panose="020B0604030504040204" pitchFamily="34" charset="0"/>
                <a:cs typeface="Angsana New" panose="02020603050405020304" pitchFamily="18" charset="-34"/>
              </a:defRPr>
            </a:lvl2pPr>
            <a:lvl3pPr marL="1143000" indent="-228600">
              <a:spcBef>
                <a:spcPct val="20000"/>
              </a:spcBef>
              <a:buChar char="•"/>
              <a:defRPr sz="2400">
                <a:solidFill>
                  <a:schemeClr val="tx1"/>
                </a:solidFill>
                <a:latin typeface="Verdana" panose="020B0604030504040204" pitchFamily="34" charset="0"/>
                <a:cs typeface="Angsana New" panose="02020603050405020304" pitchFamily="18" charset="-34"/>
              </a:defRPr>
            </a:lvl3pPr>
            <a:lvl4pPr marL="1600200" indent="-228600">
              <a:spcBef>
                <a:spcPct val="20000"/>
              </a:spcBef>
              <a:buChar char="–"/>
              <a:defRPr sz="2000">
                <a:solidFill>
                  <a:schemeClr val="tx1"/>
                </a:solidFill>
                <a:latin typeface="Verdana" panose="020B0604030504040204" pitchFamily="34" charset="0"/>
                <a:cs typeface="Angsana New" panose="02020603050405020304" pitchFamily="18" charset="-34"/>
              </a:defRPr>
            </a:lvl4pPr>
            <a:lvl5pPr marL="2057400" indent="-228600">
              <a:spcBef>
                <a:spcPct val="20000"/>
              </a:spcBef>
              <a:buChar char="»"/>
              <a:defRPr sz="2000">
                <a:solidFill>
                  <a:schemeClr val="tx1"/>
                </a:solidFill>
                <a:latin typeface="Verdana" panose="020B0604030504040204" pitchFamily="34" charset="0"/>
                <a:cs typeface="Angsana New" panose="02020603050405020304" pitchFamily="18" charset="-34"/>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9pPr>
          </a:lstStyle>
          <a:p>
            <a:pPr>
              <a:spcBef>
                <a:spcPct val="50000"/>
              </a:spcBef>
              <a:buFontTx/>
              <a:buNone/>
            </a:pPr>
            <a:r>
              <a:rPr lang="en-US" altLang="en-US" sz="2000" b="1" dirty="0" smtClean="0">
                <a:solidFill>
                  <a:srgbClr val="000000"/>
                </a:solidFill>
                <a:latin typeface="Comic Sans MS" panose="030F0702030302020204" pitchFamily="66" charset="0"/>
              </a:rPr>
              <a:t>Advantage:</a:t>
            </a:r>
            <a:r>
              <a:rPr lang="en-US" altLang="en-US" sz="2000" dirty="0" smtClean="0">
                <a:solidFill>
                  <a:srgbClr val="000000"/>
                </a:solidFill>
                <a:latin typeface="Comic Sans MS" panose="030F0702030302020204" pitchFamily="66" charset="0"/>
              </a:rPr>
              <a:t> The circuit Q-point values are stable against changes in </a:t>
            </a:r>
            <a:r>
              <a:rPr lang="en-US" altLang="en-US" sz="2000" i="1" dirty="0" smtClean="0">
                <a:solidFill>
                  <a:srgbClr val="000000"/>
                </a:solidFill>
                <a:latin typeface="Comic Sans MS" panose="030F0702030302020204" pitchFamily="66" charset="0"/>
              </a:rPr>
              <a:t>h</a:t>
            </a:r>
            <a:r>
              <a:rPr lang="en-US" altLang="en-US" sz="2000" i="1" baseline="-25000" dirty="0" smtClean="0">
                <a:solidFill>
                  <a:srgbClr val="000000"/>
                </a:solidFill>
                <a:latin typeface="Comic Sans MS" panose="030F0702030302020204" pitchFamily="66" charset="0"/>
              </a:rPr>
              <a:t>FE</a:t>
            </a:r>
            <a:r>
              <a:rPr lang="en-US" altLang="en-US" sz="2000" dirty="0" smtClean="0">
                <a:solidFill>
                  <a:srgbClr val="000000"/>
                </a:solidFill>
                <a:latin typeface="Comic Sans MS" panose="030F0702030302020204" pitchFamily="66" charset="0"/>
              </a:rPr>
              <a:t>.</a:t>
            </a:r>
          </a:p>
          <a:p>
            <a:pPr>
              <a:spcBef>
                <a:spcPct val="50000"/>
              </a:spcBef>
              <a:buFontTx/>
              <a:buNone/>
            </a:pPr>
            <a:r>
              <a:rPr lang="en-US" altLang="en-US" sz="2000" b="1" dirty="0" smtClean="0">
                <a:solidFill>
                  <a:srgbClr val="000000"/>
                </a:solidFill>
                <a:latin typeface="Comic Sans MS" panose="030F0702030302020204" pitchFamily="66" charset="0"/>
              </a:rPr>
              <a:t>Disadvantage:</a:t>
            </a:r>
            <a:r>
              <a:rPr lang="en-US" altLang="en-US" sz="2000" dirty="0" smtClean="0">
                <a:solidFill>
                  <a:srgbClr val="000000"/>
                </a:solidFill>
                <a:latin typeface="Comic Sans MS" panose="030F0702030302020204" pitchFamily="66" charset="0"/>
              </a:rPr>
              <a:t> Requires the use of dual-polarity power supply.</a:t>
            </a:r>
          </a:p>
          <a:p>
            <a:pPr>
              <a:spcBef>
                <a:spcPct val="50000"/>
              </a:spcBef>
              <a:buFontTx/>
              <a:buNone/>
            </a:pPr>
            <a:r>
              <a:rPr lang="en-US" altLang="en-US" sz="2000" b="1" dirty="0" smtClean="0">
                <a:solidFill>
                  <a:srgbClr val="000000"/>
                </a:solidFill>
                <a:latin typeface="Comic Sans MS" panose="030F0702030302020204" pitchFamily="66" charset="0"/>
              </a:rPr>
              <a:t>Applications:</a:t>
            </a:r>
            <a:r>
              <a:rPr lang="en-US" altLang="en-US" sz="2000" dirty="0" smtClean="0">
                <a:solidFill>
                  <a:srgbClr val="000000"/>
                </a:solidFill>
                <a:latin typeface="Comic Sans MS" panose="030F0702030302020204" pitchFamily="66" charset="0"/>
              </a:rPr>
              <a:t> Used primarily to bias linear amplifiers.</a:t>
            </a:r>
            <a:endParaRPr lang="th-TH" altLang="en-US" sz="2000" dirty="0" smtClean="0">
              <a:solidFill>
                <a:srgbClr val="000000"/>
              </a:solidFill>
              <a:latin typeface="Comic Sans MS" panose="030F0702030302020204" pitchFamily="66" charset="0"/>
            </a:endParaRPr>
          </a:p>
        </p:txBody>
      </p:sp>
    </p:spTree>
    <p:extLst>
      <p:ext uri="{BB962C8B-B14F-4D97-AF65-F5344CB8AC3E}">
        <p14:creationId xmlns:p14="http://schemas.microsoft.com/office/powerpoint/2010/main" val="2320115572"/>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5" name="Rectangle 2"/>
          <p:cNvSpPr>
            <a:spLocks noGrp="1" noChangeArrowheads="1"/>
          </p:cNvSpPr>
          <p:nvPr>
            <p:ph type="title"/>
          </p:nvPr>
        </p:nvSpPr>
        <p:spPr/>
        <p:txBody>
          <a:bodyPr/>
          <a:lstStyle/>
          <a:p>
            <a:pPr marL="2060575" indent="-2060575" algn="l" eaLnBrk="1" hangingPunct="1"/>
            <a:r>
              <a:rPr lang="en-US" altLang="en-US" dirty="0" smtClean="0">
                <a:effectLst>
                  <a:outerShdw blurRad="38100" dist="38100" dir="2700000" algn="tl">
                    <a:srgbClr val="000000">
                      <a:alpha val="43137"/>
                    </a:srgbClr>
                  </a:outerShdw>
                </a:effectLst>
              </a:rPr>
              <a:t>Emitter-bias characteristics.</a:t>
            </a:r>
            <a:endParaRPr lang="th-TH" altLang="en-US" dirty="0" smtClean="0">
              <a:effectLst>
                <a:outerShdw blurRad="38100" dist="38100" dir="2700000" algn="tl">
                  <a:srgbClr val="000000">
                    <a:alpha val="43137"/>
                  </a:srgbClr>
                </a:outerShdw>
              </a:effectLst>
            </a:endParaRPr>
          </a:p>
        </p:txBody>
      </p:sp>
      <p:graphicFrame>
        <p:nvGraphicFramePr>
          <p:cNvPr id="33796" name="Object 3"/>
          <p:cNvGraphicFramePr>
            <a:graphicFrameLocks noChangeAspect="1"/>
          </p:cNvGraphicFramePr>
          <p:nvPr>
            <p:extLst>
              <p:ext uri="{D42A27DB-BD31-4B8C-83A1-F6EECF244321}">
                <p14:modId xmlns:p14="http://schemas.microsoft.com/office/powerpoint/2010/main" val="237688316"/>
              </p:ext>
            </p:extLst>
          </p:nvPr>
        </p:nvGraphicFramePr>
        <p:xfrm>
          <a:off x="152400" y="1295400"/>
          <a:ext cx="4010025" cy="5334000"/>
        </p:xfrm>
        <a:graphic>
          <a:graphicData uri="http://schemas.openxmlformats.org/presentationml/2006/ole">
            <mc:AlternateContent xmlns:mc="http://schemas.openxmlformats.org/markup-compatibility/2006">
              <mc:Choice xmlns:v="urn:schemas-microsoft-com:vml" Requires="v">
                <p:oleObj spid="_x0000_s92699" name="Visio" r:id="rId3" imgW="1393850" imgH="1853794" progId="Visio.Drawing.6">
                  <p:embed/>
                </p:oleObj>
              </mc:Choice>
              <mc:Fallback>
                <p:oleObj name="Visio" r:id="rId3" imgW="1393850" imgH="1853794" progId="Visio.Drawing.6">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 y="1295400"/>
                        <a:ext cx="4010025" cy="533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3797" name="Text Box 4"/>
          <p:cNvSpPr txBox="1">
            <a:spLocks noChangeArrowheads="1"/>
          </p:cNvSpPr>
          <p:nvPr/>
        </p:nvSpPr>
        <p:spPr bwMode="auto">
          <a:xfrm>
            <a:off x="4572000" y="1600200"/>
            <a:ext cx="4267200" cy="39687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Verdana" panose="020B0604030504040204" pitchFamily="34" charset="0"/>
                <a:cs typeface="Angsana New" panose="02020603050405020304" pitchFamily="18" charset="-34"/>
              </a:defRPr>
            </a:lvl1pPr>
            <a:lvl2pPr marL="742950" indent="-285750">
              <a:spcBef>
                <a:spcPct val="20000"/>
              </a:spcBef>
              <a:buChar char="–"/>
              <a:defRPr sz="2800">
                <a:solidFill>
                  <a:schemeClr val="tx1"/>
                </a:solidFill>
                <a:latin typeface="Verdana" panose="020B0604030504040204" pitchFamily="34" charset="0"/>
                <a:cs typeface="Angsana New" panose="02020603050405020304" pitchFamily="18" charset="-34"/>
              </a:defRPr>
            </a:lvl2pPr>
            <a:lvl3pPr marL="1143000" indent="-228600">
              <a:spcBef>
                <a:spcPct val="20000"/>
              </a:spcBef>
              <a:buChar char="•"/>
              <a:defRPr sz="2400">
                <a:solidFill>
                  <a:schemeClr val="tx1"/>
                </a:solidFill>
                <a:latin typeface="Verdana" panose="020B0604030504040204" pitchFamily="34" charset="0"/>
                <a:cs typeface="Angsana New" panose="02020603050405020304" pitchFamily="18" charset="-34"/>
              </a:defRPr>
            </a:lvl3pPr>
            <a:lvl4pPr marL="1600200" indent="-228600">
              <a:spcBef>
                <a:spcPct val="20000"/>
              </a:spcBef>
              <a:buChar char="–"/>
              <a:defRPr sz="2000">
                <a:solidFill>
                  <a:schemeClr val="tx1"/>
                </a:solidFill>
                <a:latin typeface="Verdana" panose="020B0604030504040204" pitchFamily="34" charset="0"/>
                <a:cs typeface="Angsana New" panose="02020603050405020304" pitchFamily="18" charset="-34"/>
              </a:defRPr>
            </a:lvl4pPr>
            <a:lvl5pPr marL="2057400" indent="-228600">
              <a:spcBef>
                <a:spcPct val="20000"/>
              </a:spcBef>
              <a:buChar char="»"/>
              <a:defRPr sz="2000">
                <a:solidFill>
                  <a:schemeClr val="tx1"/>
                </a:solidFill>
                <a:latin typeface="Verdana" panose="020B0604030504040204" pitchFamily="34" charset="0"/>
                <a:cs typeface="Angsana New" panose="02020603050405020304" pitchFamily="18" charset="-34"/>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9pPr>
          </a:lstStyle>
          <a:p>
            <a:pPr>
              <a:spcBef>
                <a:spcPct val="50000"/>
              </a:spcBef>
              <a:buFontTx/>
              <a:buNone/>
            </a:pPr>
            <a:r>
              <a:rPr lang="en-US" altLang="en-US" sz="2000" smtClean="0">
                <a:solidFill>
                  <a:srgbClr val="000000"/>
                </a:solidFill>
                <a:latin typeface="Comic Sans MS" panose="030F0702030302020204" pitchFamily="66" charset="0"/>
              </a:rPr>
              <a:t>Load line equations:</a:t>
            </a:r>
            <a:endParaRPr lang="th-TH" altLang="en-US" sz="2000" smtClean="0">
              <a:solidFill>
                <a:srgbClr val="000000"/>
              </a:solidFill>
              <a:latin typeface="Comic Sans MS" panose="030F0702030302020204" pitchFamily="66" charset="0"/>
            </a:endParaRPr>
          </a:p>
        </p:txBody>
      </p:sp>
      <p:graphicFrame>
        <p:nvGraphicFramePr>
          <p:cNvPr id="33798" name="Object 5"/>
          <p:cNvGraphicFramePr>
            <a:graphicFrameLocks noChangeAspect="1"/>
          </p:cNvGraphicFramePr>
          <p:nvPr>
            <p:extLst>
              <p:ext uri="{D42A27DB-BD31-4B8C-83A1-F6EECF244321}">
                <p14:modId xmlns:p14="http://schemas.microsoft.com/office/powerpoint/2010/main" val="3495503145"/>
              </p:ext>
            </p:extLst>
          </p:nvPr>
        </p:nvGraphicFramePr>
        <p:xfrm>
          <a:off x="4876800" y="2057400"/>
          <a:ext cx="2362200" cy="1416050"/>
        </p:xfrm>
        <a:graphic>
          <a:graphicData uri="http://schemas.openxmlformats.org/presentationml/2006/ole">
            <mc:AlternateContent xmlns:mc="http://schemas.openxmlformats.org/markup-compatibility/2006">
              <mc:Choice xmlns:v="urn:schemas-microsoft-com:vml" Requires="v">
                <p:oleObj spid="_x0000_s92700" name="Equation" r:id="rId5" imgW="1143000" imgH="685800" progId="Equation.DSMT4">
                  <p:embed/>
                </p:oleObj>
              </mc:Choice>
              <mc:Fallback>
                <p:oleObj name="Equation" r:id="rId5" imgW="1143000" imgH="6858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76800" y="2057400"/>
                        <a:ext cx="2362200" cy="1416050"/>
                      </a:xfrm>
                      <a:prstGeom prst="rect">
                        <a:avLst/>
                      </a:prstGeom>
                      <a:solidFill>
                        <a:srgbClr val="66FF66"/>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3799" name="Text Box 6"/>
          <p:cNvSpPr txBox="1">
            <a:spLocks noChangeArrowheads="1"/>
          </p:cNvSpPr>
          <p:nvPr/>
        </p:nvSpPr>
        <p:spPr bwMode="auto">
          <a:xfrm>
            <a:off x="4572000" y="3641725"/>
            <a:ext cx="4267200" cy="39687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Verdana" panose="020B0604030504040204" pitchFamily="34" charset="0"/>
                <a:cs typeface="Angsana New" panose="02020603050405020304" pitchFamily="18" charset="-34"/>
              </a:defRPr>
            </a:lvl1pPr>
            <a:lvl2pPr marL="742950" indent="-285750">
              <a:spcBef>
                <a:spcPct val="20000"/>
              </a:spcBef>
              <a:buChar char="–"/>
              <a:defRPr sz="2800">
                <a:solidFill>
                  <a:schemeClr val="tx1"/>
                </a:solidFill>
                <a:latin typeface="Verdana" panose="020B0604030504040204" pitchFamily="34" charset="0"/>
                <a:cs typeface="Angsana New" panose="02020603050405020304" pitchFamily="18" charset="-34"/>
              </a:defRPr>
            </a:lvl2pPr>
            <a:lvl3pPr marL="1143000" indent="-228600">
              <a:spcBef>
                <a:spcPct val="20000"/>
              </a:spcBef>
              <a:buChar char="•"/>
              <a:defRPr sz="2400">
                <a:solidFill>
                  <a:schemeClr val="tx1"/>
                </a:solidFill>
                <a:latin typeface="Verdana" panose="020B0604030504040204" pitchFamily="34" charset="0"/>
                <a:cs typeface="Angsana New" panose="02020603050405020304" pitchFamily="18" charset="-34"/>
              </a:defRPr>
            </a:lvl3pPr>
            <a:lvl4pPr marL="1600200" indent="-228600">
              <a:spcBef>
                <a:spcPct val="20000"/>
              </a:spcBef>
              <a:buChar char="–"/>
              <a:defRPr sz="2000">
                <a:solidFill>
                  <a:schemeClr val="tx1"/>
                </a:solidFill>
                <a:latin typeface="Verdana" panose="020B0604030504040204" pitchFamily="34" charset="0"/>
                <a:cs typeface="Angsana New" panose="02020603050405020304" pitchFamily="18" charset="-34"/>
              </a:defRPr>
            </a:lvl4pPr>
            <a:lvl5pPr marL="2057400" indent="-228600">
              <a:spcBef>
                <a:spcPct val="20000"/>
              </a:spcBef>
              <a:buChar char="»"/>
              <a:defRPr sz="2000">
                <a:solidFill>
                  <a:schemeClr val="tx1"/>
                </a:solidFill>
                <a:latin typeface="Verdana" panose="020B0604030504040204" pitchFamily="34" charset="0"/>
                <a:cs typeface="Angsana New" panose="02020603050405020304" pitchFamily="18" charset="-34"/>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9pPr>
          </a:lstStyle>
          <a:p>
            <a:pPr>
              <a:spcBef>
                <a:spcPct val="50000"/>
              </a:spcBef>
              <a:buFontTx/>
              <a:buNone/>
            </a:pPr>
            <a:r>
              <a:rPr lang="en-US" altLang="en-US" sz="2000" smtClean="0">
                <a:solidFill>
                  <a:srgbClr val="000000"/>
                </a:solidFill>
                <a:latin typeface="Comic Sans MS" panose="030F0702030302020204" pitchFamily="66" charset="0"/>
              </a:rPr>
              <a:t>Q-point equations:</a:t>
            </a:r>
            <a:endParaRPr lang="th-TH" altLang="en-US" sz="2000" smtClean="0">
              <a:solidFill>
                <a:srgbClr val="000000"/>
              </a:solidFill>
              <a:latin typeface="Comic Sans MS" panose="030F0702030302020204" pitchFamily="66" charset="0"/>
            </a:endParaRPr>
          </a:p>
        </p:txBody>
      </p:sp>
      <p:graphicFrame>
        <p:nvGraphicFramePr>
          <p:cNvPr id="33800" name="Object 7"/>
          <p:cNvGraphicFramePr>
            <a:graphicFrameLocks noChangeAspect="1"/>
          </p:cNvGraphicFramePr>
          <p:nvPr>
            <p:extLst>
              <p:ext uri="{D42A27DB-BD31-4B8C-83A1-F6EECF244321}">
                <p14:modId xmlns:p14="http://schemas.microsoft.com/office/powerpoint/2010/main" val="1310295073"/>
              </p:ext>
            </p:extLst>
          </p:nvPr>
        </p:nvGraphicFramePr>
        <p:xfrm>
          <a:off x="4876800" y="4114800"/>
          <a:ext cx="3992563" cy="1443038"/>
        </p:xfrm>
        <a:graphic>
          <a:graphicData uri="http://schemas.openxmlformats.org/presentationml/2006/ole">
            <mc:AlternateContent xmlns:mc="http://schemas.openxmlformats.org/markup-compatibility/2006">
              <mc:Choice xmlns:v="urn:schemas-microsoft-com:vml" Requires="v">
                <p:oleObj spid="_x0000_s92701" name="Equation" r:id="rId7" imgW="1968500" imgH="711200" progId="Equation.DSMT4">
                  <p:embed/>
                </p:oleObj>
              </mc:Choice>
              <mc:Fallback>
                <p:oleObj name="Equation" r:id="rId7" imgW="1968500" imgH="71120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876800" y="4114800"/>
                        <a:ext cx="3992563" cy="1443038"/>
                      </a:xfrm>
                      <a:prstGeom prst="rect">
                        <a:avLst/>
                      </a:prstGeom>
                      <a:solidFill>
                        <a:srgbClr val="66FF66"/>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2733098651"/>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Rectangle 2"/>
          <p:cNvSpPr>
            <a:spLocks noGrp="1" noChangeArrowheads="1"/>
          </p:cNvSpPr>
          <p:nvPr>
            <p:ph type="title"/>
          </p:nvPr>
        </p:nvSpPr>
        <p:spPr/>
        <p:txBody>
          <a:bodyPr/>
          <a:lstStyle/>
          <a:p>
            <a:pPr algn="l" eaLnBrk="1" hangingPunct="1"/>
            <a:r>
              <a:rPr lang="tr-TR" altLang="en-US" dirty="0" smtClean="0">
                <a:effectLst>
                  <a:outerShdw blurRad="38100" dist="38100" dir="2700000" algn="tl">
                    <a:srgbClr val="000000">
                      <a:alpha val="43137"/>
                    </a:srgbClr>
                  </a:outerShdw>
                </a:effectLst>
              </a:rPr>
              <a:t>4. </a:t>
            </a:r>
            <a:r>
              <a:rPr lang="en-US" altLang="en-US" dirty="0" smtClean="0">
                <a:effectLst>
                  <a:outerShdw blurRad="38100" dist="38100" dir="2700000" algn="tl">
                    <a:srgbClr val="000000">
                      <a:alpha val="43137"/>
                    </a:srgbClr>
                  </a:outerShdw>
                </a:effectLst>
              </a:rPr>
              <a:t>Collector-feedback bias.</a:t>
            </a:r>
            <a:endParaRPr lang="th-TH" altLang="en-US" dirty="0" smtClean="0">
              <a:effectLst>
                <a:outerShdw blurRad="38100" dist="38100" dir="2700000" algn="tl">
                  <a:srgbClr val="000000">
                    <a:alpha val="43137"/>
                  </a:srgbClr>
                </a:outerShdw>
              </a:effectLst>
            </a:endParaRPr>
          </a:p>
        </p:txBody>
      </p:sp>
      <p:graphicFrame>
        <p:nvGraphicFramePr>
          <p:cNvPr id="34820" name="Object 4"/>
          <p:cNvGraphicFramePr>
            <a:graphicFrameLocks noChangeAspect="1"/>
          </p:cNvGraphicFramePr>
          <p:nvPr/>
        </p:nvGraphicFramePr>
        <p:xfrm>
          <a:off x="152400" y="1600200"/>
          <a:ext cx="4419600" cy="4310063"/>
        </p:xfrm>
        <a:graphic>
          <a:graphicData uri="http://schemas.openxmlformats.org/presentationml/2006/ole">
            <mc:AlternateContent xmlns:mc="http://schemas.openxmlformats.org/markup-compatibility/2006">
              <mc:Choice xmlns:v="urn:schemas-microsoft-com:vml" Requires="v">
                <p:oleObj spid="_x0000_s94081" name="Visio" r:id="rId3" imgW="1459382" imgH="1423111" progId="Visio.Drawing.6">
                  <p:embed/>
                </p:oleObj>
              </mc:Choice>
              <mc:Fallback>
                <p:oleObj name="Visio" r:id="rId3" imgW="1459382" imgH="1423111" progId="Visio.Drawing.6">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 y="1600200"/>
                        <a:ext cx="4419600" cy="4310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4821" name="Object 5"/>
          <p:cNvGraphicFramePr>
            <a:graphicFrameLocks noChangeAspect="1"/>
          </p:cNvGraphicFramePr>
          <p:nvPr/>
        </p:nvGraphicFramePr>
        <p:xfrm>
          <a:off x="4854575" y="1574800"/>
          <a:ext cx="3908425" cy="520700"/>
        </p:xfrm>
        <a:graphic>
          <a:graphicData uri="http://schemas.openxmlformats.org/presentationml/2006/ole">
            <mc:AlternateContent xmlns:mc="http://schemas.openxmlformats.org/markup-compatibility/2006">
              <mc:Choice xmlns:v="urn:schemas-microsoft-com:vml" Requires="v">
                <p:oleObj spid="_x0000_s94082" name="Equation" r:id="rId5" imgW="1905000" imgH="254000" progId="Equation.DSMT4">
                  <p:embed/>
                </p:oleObj>
              </mc:Choice>
              <mc:Fallback>
                <p:oleObj name="Equation" r:id="rId5" imgW="1905000" imgH="2540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54575" y="1574800"/>
                        <a:ext cx="3908425" cy="520700"/>
                      </a:xfrm>
                      <a:prstGeom prst="rect">
                        <a:avLst/>
                      </a:prstGeom>
                      <a:solidFill>
                        <a:srgbClr val="66FF66"/>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4822" name="Object 6"/>
          <p:cNvGraphicFramePr>
            <a:graphicFrameLocks noChangeAspect="1"/>
          </p:cNvGraphicFramePr>
          <p:nvPr/>
        </p:nvGraphicFramePr>
        <p:xfrm>
          <a:off x="4887913" y="2209800"/>
          <a:ext cx="2732087" cy="884238"/>
        </p:xfrm>
        <a:graphic>
          <a:graphicData uri="http://schemas.openxmlformats.org/presentationml/2006/ole">
            <mc:AlternateContent xmlns:mc="http://schemas.openxmlformats.org/markup-compatibility/2006">
              <mc:Choice xmlns:v="urn:schemas-microsoft-com:vml" Requires="v">
                <p:oleObj spid="_x0000_s94083" name="Equation" r:id="rId7" imgW="1333500" imgH="431800" progId="Equation.DSMT4">
                  <p:embed/>
                </p:oleObj>
              </mc:Choice>
              <mc:Fallback>
                <p:oleObj name="Equation" r:id="rId7" imgW="1333500" imgH="43180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887913" y="2209800"/>
                        <a:ext cx="2732087" cy="884238"/>
                      </a:xfrm>
                      <a:prstGeom prst="rect">
                        <a:avLst/>
                      </a:prstGeom>
                      <a:solidFill>
                        <a:srgbClr val="66FF66"/>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4823" name="Object 7"/>
          <p:cNvGraphicFramePr>
            <a:graphicFrameLocks noChangeAspect="1"/>
          </p:cNvGraphicFramePr>
          <p:nvPr/>
        </p:nvGraphicFramePr>
        <p:xfrm>
          <a:off x="4876800" y="3200400"/>
          <a:ext cx="1447800" cy="482600"/>
        </p:xfrm>
        <a:graphic>
          <a:graphicData uri="http://schemas.openxmlformats.org/presentationml/2006/ole">
            <mc:AlternateContent xmlns:mc="http://schemas.openxmlformats.org/markup-compatibility/2006">
              <mc:Choice xmlns:v="urn:schemas-microsoft-com:vml" Requires="v">
                <p:oleObj spid="_x0000_s94084" name="Equation" r:id="rId9" imgW="723586" imgH="241195" progId="Equation.DSMT4">
                  <p:embed/>
                </p:oleObj>
              </mc:Choice>
              <mc:Fallback>
                <p:oleObj name="Equation" r:id="rId9" imgW="723586" imgH="241195"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876800" y="3200400"/>
                        <a:ext cx="1447800" cy="482600"/>
                      </a:xfrm>
                      <a:prstGeom prst="rect">
                        <a:avLst/>
                      </a:prstGeom>
                      <a:solidFill>
                        <a:srgbClr val="66FF66"/>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4824" name="Object 8"/>
          <p:cNvGraphicFramePr>
            <a:graphicFrameLocks noChangeAspect="1"/>
          </p:cNvGraphicFramePr>
          <p:nvPr/>
        </p:nvGraphicFramePr>
        <p:xfrm>
          <a:off x="4876800" y="3810000"/>
          <a:ext cx="3352800" cy="1050925"/>
        </p:xfrm>
        <a:graphic>
          <a:graphicData uri="http://schemas.openxmlformats.org/presentationml/2006/ole">
            <mc:AlternateContent xmlns:mc="http://schemas.openxmlformats.org/markup-compatibility/2006">
              <mc:Choice xmlns:v="urn:schemas-microsoft-com:vml" Requires="v">
                <p:oleObj spid="_x0000_s94085" name="Equation" r:id="rId11" imgW="1625600" imgH="508000" progId="Equation.DSMT4">
                  <p:embed/>
                </p:oleObj>
              </mc:Choice>
              <mc:Fallback>
                <p:oleObj name="Equation" r:id="rId11" imgW="1625600" imgH="508000"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876800" y="3810000"/>
                        <a:ext cx="3352800" cy="1050925"/>
                      </a:xfrm>
                      <a:prstGeom prst="rect">
                        <a:avLst/>
                      </a:prstGeom>
                      <a:solidFill>
                        <a:srgbClr val="66FF66"/>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4283449998"/>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Number Placeholder 5"/>
          <p:cNvSpPr>
            <a:spLocks noGrp="1"/>
          </p:cNvSpPr>
          <p:nvPr>
            <p:ph type="sldNum" sz="quarter" idx="4294967295"/>
          </p:nvPr>
        </p:nvSpPr>
        <p:spPr>
          <a:xfrm>
            <a:off x="6934200" y="6305550"/>
            <a:ext cx="2133600" cy="476250"/>
          </a:xfrm>
          <a:prstGeom prst="rect">
            <a:avLst/>
          </a:prstGeom>
          <a:noFill/>
        </p:spPr>
        <p:txBody>
          <a:bodyPr/>
          <a:lstStyle>
            <a:lvl1pPr>
              <a:spcBef>
                <a:spcPct val="20000"/>
              </a:spcBef>
              <a:buChar char="•"/>
              <a:defRPr sz="3200">
                <a:solidFill>
                  <a:schemeClr val="tx1"/>
                </a:solidFill>
                <a:latin typeface="Verdana" panose="020B0604030504040204" pitchFamily="34" charset="0"/>
                <a:cs typeface="Angsana New" panose="02020603050405020304" pitchFamily="18" charset="-34"/>
              </a:defRPr>
            </a:lvl1pPr>
            <a:lvl2pPr marL="742950" indent="-285750">
              <a:spcBef>
                <a:spcPct val="20000"/>
              </a:spcBef>
              <a:buChar char="–"/>
              <a:defRPr sz="2800">
                <a:solidFill>
                  <a:schemeClr val="tx1"/>
                </a:solidFill>
                <a:latin typeface="Verdana" panose="020B0604030504040204" pitchFamily="34" charset="0"/>
                <a:cs typeface="Angsana New" panose="02020603050405020304" pitchFamily="18" charset="-34"/>
              </a:defRPr>
            </a:lvl2pPr>
            <a:lvl3pPr marL="1143000" indent="-228600">
              <a:spcBef>
                <a:spcPct val="20000"/>
              </a:spcBef>
              <a:buChar char="•"/>
              <a:defRPr sz="2400">
                <a:solidFill>
                  <a:schemeClr val="tx1"/>
                </a:solidFill>
                <a:latin typeface="Verdana" panose="020B0604030504040204" pitchFamily="34" charset="0"/>
                <a:cs typeface="Angsana New" panose="02020603050405020304" pitchFamily="18" charset="-34"/>
              </a:defRPr>
            </a:lvl3pPr>
            <a:lvl4pPr marL="1600200" indent="-228600">
              <a:spcBef>
                <a:spcPct val="20000"/>
              </a:spcBef>
              <a:buChar char="–"/>
              <a:defRPr sz="2000">
                <a:solidFill>
                  <a:schemeClr val="tx1"/>
                </a:solidFill>
                <a:latin typeface="Verdana" panose="020B0604030504040204" pitchFamily="34" charset="0"/>
                <a:cs typeface="Angsana New" panose="02020603050405020304" pitchFamily="18" charset="-34"/>
              </a:defRPr>
            </a:lvl4pPr>
            <a:lvl5pPr marL="2057400" indent="-228600">
              <a:spcBef>
                <a:spcPct val="20000"/>
              </a:spcBef>
              <a:buChar char="»"/>
              <a:defRPr sz="2000">
                <a:solidFill>
                  <a:schemeClr val="tx1"/>
                </a:solidFill>
                <a:latin typeface="Verdana" panose="020B0604030504040204" pitchFamily="34" charset="0"/>
                <a:cs typeface="Angsana New" panose="02020603050405020304" pitchFamily="18" charset="-34"/>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9pPr>
          </a:lstStyle>
          <a:p>
            <a:pPr eaLnBrk="0" hangingPunct="0">
              <a:spcBef>
                <a:spcPct val="0"/>
              </a:spcBef>
              <a:buFontTx/>
              <a:buNone/>
            </a:pPr>
            <a:fld id="{8FC6F4F1-0B41-48F2-B134-37F937F7EEA6}" type="slidenum">
              <a:rPr lang="en-US" altLang="en-US" sz="1600" smtClean="0">
                <a:solidFill>
                  <a:srgbClr val="000000"/>
                </a:solidFill>
                <a:latin typeface="Comic Sans MS" panose="030F0702030302020204" pitchFamily="66" charset="0"/>
              </a:rPr>
              <a:pPr eaLnBrk="0" hangingPunct="0">
                <a:spcBef>
                  <a:spcPct val="0"/>
                </a:spcBef>
                <a:buFontTx/>
                <a:buNone/>
              </a:pPr>
              <a:t>55</a:t>
            </a:fld>
            <a:endParaRPr lang="th-TH" altLang="en-US" sz="1600" smtClean="0">
              <a:solidFill>
                <a:srgbClr val="000000"/>
              </a:solidFill>
              <a:latin typeface="Comic Sans MS" panose="030F0702030302020204" pitchFamily="66" charset="0"/>
            </a:endParaRPr>
          </a:p>
        </p:txBody>
      </p:sp>
      <p:sp>
        <p:nvSpPr>
          <p:cNvPr id="35844" name="Text Box 4"/>
          <p:cNvSpPr txBox="1">
            <a:spLocks noChangeArrowheads="1"/>
          </p:cNvSpPr>
          <p:nvPr/>
        </p:nvSpPr>
        <p:spPr bwMode="auto">
          <a:xfrm>
            <a:off x="3514725" y="855662"/>
            <a:ext cx="5181600" cy="70167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Verdana" panose="020B0604030504040204" pitchFamily="34" charset="0"/>
                <a:cs typeface="Angsana New" panose="02020603050405020304" pitchFamily="18" charset="-34"/>
              </a:defRPr>
            </a:lvl1pPr>
            <a:lvl2pPr marL="742950" indent="-285750">
              <a:spcBef>
                <a:spcPct val="20000"/>
              </a:spcBef>
              <a:buChar char="–"/>
              <a:defRPr sz="2800">
                <a:solidFill>
                  <a:schemeClr val="tx1"/>
                </a:solidFill>
                <a:latin typeface="Verdana" panose="020B0604030504040204" pitchFamily="34" charset="0"/>
                <a:cs typeface="Angsana New" panose="02020603050405020304" pitchFamily="18" charset="-34"/>
              </a:defRPr>
            </a:lvl2pPr>
            <a:lvl3pPr marL="1143000" indent="-228600">
              <a:spcBef>
                <a:spcPct val="20000"/>
              </a:spcBef>
              <a:buChar char="•"/>
              <a:defRPr sz="2400">
                <a:solidFill>
                  <a:schemeClr val="tx1"/>
                </a:solidFill>
                <a:latin typeface="Verdana" panose="020B0604030504040204" pitchFamily="34" charset="0"/>
                <a:cs typeface="Angsana New" panose="02020603050405020304" pitchFamily="18" charset="-34"/>
              </a:defRPr>
            </a:lvl3pPr>
            <a:lvl4pPr marL="1600200" indent="-228600">
              <a:spcBef>
                <a:spcPct val="20000"/>
              </a:spcBef>
              <a:buChar char="–"/>
              <a:defRPr sz="2000">
                <a:solidFill>
                  <a:schemeClr val="tx1"/>
                </a:solidFill>
                <a:latin typeface="Verdana" panose="020B0604030504040204" pitchFamily="34" charset="0"/>
                <a:cs typeface="Angsana New" panose="02020603050405020304" pitchFamily="18" charset="-34"/>
              </a:defRPr>
            </a:lvl4pPr>
            <a:lvl5pPr marL="2057400" indent="-228600">
              <a:spcBef>
                <a:spcPct val="20000"/>
              </a:spcBef>
              <a:buChar char="»"/>
              <a:defRPr sz="2000">
                <a:solidFill>
                  <a:schemeClr val="tx1"/>
                </a:solidFill>
                <a:latin typeface="Verdana" panose="020B0604030504040204" pitchFamily="34" charset="0"/>
                <a:cs typeface="Angsana New" panose="02020603050405020304" pitchFamily="18" charset="-34"/>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9pPr>
          </a:lstStyle>
          <a:p>
            <a:pPr>
              <a:spcBef>
                <a:spcPct val="50000"/>
              </a:spcBef>
              <a:buFontTx/>
              <a:buNone/>
            </a:pPr>
            <a:r>
              <a:rPr lang="en-US" altLang="en-US" sz="2000" dirty="0" smtClean="0">
                <a:solidFill>
                  <a:srgbClr val="000000"/>
                </a:solidFill>
                <a:latin typeface="Comic Sans MS" panose="030F0702030302020204" pitchFamily="66" charset="0"/>
              </a:rPr>
              <a:t>Determine the values of </a:t>
            </a:r>
            <a:r>
              <a:rPr lang="en-US" altLang="en-US" sz="2000" i="1" dirty="0" smtClean="0">
                <a:solidFill>
                  <a:srgbClr val="000000"/>
                </a:solidFill>
                <a:latin typeface="Comic Sans MS" panose="030F0702030302020204" pitchFamily="66" charset="0"/>
              </a:rPr>
              <a:t>I</a:t>
            </a:r>
            <a:r>
              <a:rPr lang="en-US" altLang="en-US" sz="2000" i="1" baseline="-25000" dirty="0" smtClean="0">
                <a:solidFill>
                  <a:srgbClr val="000000"/>
                </a:solidFill>
                <a:latin typeface="Comic Sans MS" panose="030F0702030302020204" pitchFamily="66" charset="0"/>
              </a:rPr>
              <a:t>CQ</a:t>
            </a:r>
            <a:r>
              <a:rPr lang="en-US" altLang="en-US" sz="2000" dirty="0" smtClean="0">
                <a:solidFill>
                  <a:srgbClr val="000000"/>
                </a:solidFill>
                <a:latin typeface="Comic Sans MS" panose="030F0702030302020204" pitchFamily="66" charset="0"/>
              </a:rPr>
              <a:t> and </a:t>
            </a:r>
            <a:r>
              <a:rPr lang="en-US" altLang="en-US" sz="2000" i="1" dirty="0" smtClean="0">
                <a:solidFill>
                  <a:srgbClr val="000000"/>
                </a:solidFill>
                <a:latin typeface="Comic Sans MS" panose="030F0702030302020204" pitchFamily="66" charset="0"/>
              </a:rPr>
              <a:t>V</a:t>
            </a:r>
            <a:r>
              <a:rPr lang="en-US" altLang="en-US" sz="2000" i="1" baseline="-25000" dirty="0" smtClean="0">
                <a:solidFill>
                  <a:srgbClr val="000000"/>
                </a:solidFill>
                <a:latin typeface="Comic Sans MS" panose="030F0702030302020204" pitchFamily="66" charset="0"/>
              </a:rPr>
              <a:t>CEQ</a:t>
            </a:r>
            <a:r>
              <a:rPr lang="en-US" altLang="en-US" sz="2000" dirty="0" smtClean="0">
                <a:solidFill>
                  <a:srgbClr val="000000"/>
                </a:solidFill>
                <a:latin typeface="Comic Sans MS" panose="030F0702030302020204" pitchFamily="66" charset="0"/>
              </a:rPr>
              <a:t> for the amplifier shown in Fig.</a:t>
            </a:r>
            <a:endParaRPr lang="th-TH" altLang="en-US" sz="2000" dirty="0" smtClean="0">
              <a:solidFill>
                <a:srgbClr val="000000"/>
              </a:solidFill>
              <a:latin typeface="Comic Sans MS" panose="030F0702030302020204" pitchFamily="66" charset="0"/>
            </a:endParaRPr>
          </a:p>
        </p:txBody>
      </p:sp>
      <p:graphicFrame>
        <p:nvGraphicFramePr>
          <p:cNvPr id="35845" name="Object 5"/>
          <p:cNvGraphicFramePr>
            <a:graphicFrameLocks noChangeAspect="1"/>
          </p:cNvGraphicFramePr>
          <p:nvPr>
            <p:extLst>
              <p:ext uri="{D42A27DB-BD31-4B8C-83A1-F6EECF244321}">
                <p14:modId xmlns:p14="http://schemas.microsoft.com/office/powerpoint/2010/main" val="2325731692"/>
              </p:ext>
            </p:extLst>
          </p:nvPr>
        </p:nvGraphicFramePr>
        <p:xfrm>
          <a:off x="304800" y="1600200"/>
          <a:ext cx="3371850" cy="4648200"/>
        </p:xfrm>
        <a:graphic>
          <a:graphicData uri="http://schemas.openxmlformats.org/presentationml/2006/ole">
            <mc:AlternateContent xmlns:mc="http://schemas.openxmlformats.org/markup-compatibility/2006">
              <mc:Choice xmlns:v="urn:schemas-microsoft-com:vml" Requires="v">
                <p:oleObj spid="_x0000_s94926" name="Visio" r:id="rId3" imgW="1032053" imgH="1423111" progId="Visio.Drawing.6">
                  <p:embed/>
                </p:oleObj>
              </mc:Choice>
              <mc:Fallback>
                <p:oleObj name="Visio" r:id="rId3" imgW="1032053" imgH="1423111" progId="Visio.Drawing.6">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1600200"/>
                        <a:ext cx="3371850" cy="464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5846" name="Object 6"/>
          <p:cNvGraphicFramePr>
            <a:graphicFrameLocks noChangeAspect="1"/>
          </p:cNvGraphicFramePr>
          <p:nvPr>
            <p:extLst>
              <p:ext uri="{D42A27DB-BD31-4B8C-83A1-F6EECF244321}">
                <p14:modId xmlns:p14="http://schemas.microsoft.com/office/powerpoint/2010/main" val="3557552988"/>
              </p:ext>
            </p:extLst>
          </p:nvPr>
        </p:nvGraphicFramePr>
        <p:xfrm>
          <a:off x="3810000" y="2362200"/>
          <a:ext cx="4703763" cy="1774825"/>
        </p:xfrm>
        <a:graphic>
          <a:graphicData uri="http://schemas.openxmlformats.org/presentationml/2006/ole">
            <mc:AlternateContent xmlns:mc="http://schemas.openxmlformats.org/markup-compatibility/2006">
              <mc:Choice xmlns:v="urn:schemas-microsoft-com:vml" Requires="v">
                <p:oleObj spid="_x0000_s94927" name="Equation" r:id="rId5" imgW="2286000" imgH="863600" progId="Equation.DSMT4">
                  <p:embed/>
                </p:oleObj>
              </mc:Choice>
              <mc:Fallback>
                <p:oleObj name="Equation" r:id="rId5" imgW="2286000" imgH="8636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10000" y="2362200"/>
                        <a:ext cx="4703763" cy="1774825"/>
                      </a:xfrm>
                      <a:prstGeom prst="rect">
                        <a:avLst/>
                      </a:prstGeom>
                      <a:solidFill>
                        <a:srgbClr val="66FF66"/>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5847" name="Object 7"/>
          <p:cNvGraphicFramePr>
            <a:graphicFrameLocks noChangeAspect="1"/>
          </p:cNvGraphicFramePr>
          <p:nvPr>
            <p:extLst>
              <p:ext uri="{D42A27DB-BD31-4B8C-83A1-F6EECF244321}">
                <p14:modId xmlns:p14="http://schemas.microsoft.com/office/powerpoint/2010/main" val="1889658018"/>
              </p:ext>
            </p:extLst>
          </p:nvPr>
        </p:nvGraphicFramePr>
        <p:xfrm>
          <a:off x="3810000" y="4222750"/>
          <a:ext cx="3581400" cy="882650"/>
        </p:xfrm>
        <a:graphic>
          <a:graphicData uri="http://schemas.openxmlformats.org/presentationml/2006/ole">
            <mc:AlternateContent xmlns:mc="http://schemas.openxmlformats.org/markup-compatibility/2006">
              <mc:Choice xmlns:v="urn:schemas-microsoft-com:vml" Requires="v">
                <p:oleObj spid="_x0000_s94928" name="Equation" r:id="rId7" imgW="1752600" imgH="431800" progId="Equation.DSMT4">
                  <p:embed/>
                </p:oleObj>
              </mc:Choice>
              <mc:Fallback>
                <p:oleObj name="Equation" r:id="rId7" imgW="1752600" imgH="43180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810000" y="4222750"/>
                        <a:ext cx="3581400" cy="882650"/>
                      </a:xfrm>
                      <a:prstGeom prst="rect">
                        <a:avLst/>
                      </a:prstGeom>
                      <a:solidFill>
                        <a:srgbClr val="66FF66"/>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5848" name="Object 8"/>
          <p:cNvGraphicFramePr>
            <a:graphicFrameLocks noChangeAspect="1"/>
          </p:cNvGraphicFramePr>
          <p:nvPr>
            <p:extLst>
              <p:ext uri="{D42A27DB-BD31-4B8C-83A1-F6EECF244321}">
                <p14:modId xmlns:p14="http://schemas.microsoft.com/office/powerpoint/2010/main" val="1810705726"/>
              </p:ext>
            </p:extLst>
          </p:nvPr>
        </p:nvGraphicFramePr>
        <p:xfrm>
          <a:off x="3810000" y="5207000"/>
          <a:ext cx="4495800" cy="1352550"/>
        </p:xfrm>
        <a:graphic>
          <a:graphicData uri="http://schemas.openxmlformats.org/presentationml/2006/ole">
            <mc:AlternateContent xmlns:mc="http://schemas.openxmlformats.org/markup-compatibility/2006">
              <mc:Choice xmlns:v="urn:schemas-microsoft-com:vml" Requires="v">
                <p:oleObj spid="_x0000_s94929" name="Equation" r:id="rId9" imgW="2197100" imgH="660400" progId="Equation.DSMT4">
                  <p:embed/>
                </p:oleObj>
              </mc:Choice>
              <mc:Fallback>
                <p:oleObj name="Equation" r:id="rId9" imgW="2197100" imgH="660400"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810000" y="5207000"/>
                        <a:ext cx="4495800" cy="1352550"/>
                      </a:xfrm>
                      <a:prstGeom prst="rect">
                        <a:avLst/>
                      </a:prstGeom>
                      <a:solidFill>
                        <a:srgbClr val="66FF66"/>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 name="Rectangle 2"/>
          <p:cNvSpPr>
            <a:spLocks noGrp="1" noChangeArrowheads="1"/>
          </p:cNvSpPr>
          <p:nvPr>
            <p:ph type="title"/>
          </p:nvPr>
        </p:nvSpPr>
        <p:spPr>
          <a:xfrm>
            <a:off x="457200" y="274638"/>
            <a:ext cx="8229600" cy="411162"/>
          </a:xfrm>
        </p:spPr>
        <p:txBody>
          <a:bodyPr/>
          <a:lstStyle/>
          <a:p>
            <a:pPr algn="l" eaLnBrk="1" hangingPunct="1"/>
            <a:r>
              <a:rPr lang="en-US" altLang="en-US" dirty="0" smtClean="0">
                <a:effectLst>
                  <a:outerShdw blurRad="38100" dist="38100" dir="2700000" algn="tl">
                    <a:srgbClr val="000000">
                      <a:alpha val="43137"/>
                    </a:srgbClr>
                  </a:outerShdw>
                </a:effectLst>
              </a:rPr>
              <a:t>Example</a:t>
            </a:r>
            <a:endParaRPr lang="th-TH" altLang="en-US" dirty="0" smtClean="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324983819"/>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7" name="Rectangle 2"/>
          <p:cNvSpPr>
            <a:spLocks noGrp="1" noChangeArrowheads="1"/>
          </p:cNvSpPr>
          <p:nvPr>
            <p:ph type="title"/>
          </p:nvPr>
        </p:nvSpPr>
        <p:spPr>
          <a:xfrm>
            <a:off x="445815" y="260696"/>
            <a:ext cx="8229600" cy="432000"/>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algn="l" eaLnBrk="1" hangingPunct="1"/>
            <a:r>
              <a:rPr lang="en-US" altLang="en-US" dirty="0">
                <a:solidFill>
                  <a:schemeClr val="tx1"/>
                </a:solidFill>
                <a:effectLst>
                  <a:outerShdw blurRad="38100" dist="38100" dir="2700000" algn="tl">
                    <a:srgbClr val="000000">
                      <a:alpha val="43137"/>
                    </a:srgbClr>
                  </a:outerShdw>
                </a:effectLst>
              </a:rPr>
              <a:t>Circuit Stability of</a:t>
            </a:r>
            <a:r>
              <a:rPr lang="tr-TR" altLang="en-US" dirty="0">
                <a:solidFill>
                  <a:schemeClr val="tx1"/>
                </a:solidFill>
                <a:effectLst>
                  <a:outerShdw blurRad="38100" dist="38100" dir="2700000" algn="tl">
                    <a:srgbClr val="000000">
                      <a:alpha val="43137"/>
                    </a:srgbClr>
                  </a:outerShdw>
                </a:effectLst>
              </a:rPr>
              <a:t> </a:t>
            </a:r>
            <a:r>
              <a:rPr lang="en-US" altLang="en-US" dirty="0">
                <a:solidFill>
                  <a:schemeClr val="tx1"/>
                </a:solidFill>
                <a:effectLst>
                  <a:outerShdw blurRad="38100" dist="38100" dir="2700000" algn="tl">
                    <a:srgbClr val="000000">
                      <a:alpha val="43137"/>
                    </a:srgbClr>
                  </a:outerShdw>
                </a:effectLst>
              </a:rPr>
              <a:t>Collector-Feedback Bias</a:t>
            </a:r>
            <a:endParaRPr lang="th-TH" altLang="en-US" dirty="0">
              <a:solidFill>
                <a:schemeClr val="tx1"/>
              </a:solidFill>
              <a:effectLst>
                <a:outerShdw blurRad="38100" dist="38100" dir="2700000" algn="tl">
                  <a:srgbClr val="000000">
                    <a:alpha val="43137"/>
                  </a:srgbClr>
                </a:outerShdw>
              </a:effectLst>
            </a:endParaRPr>
          </a:p>
        </p:txBody>
      </p:sp>
      <p:graphicFrame>
        <p:nvGraphicFramePr>
          <p:cNvPr id="36868" name="Object 4"/>
          <p:cNvGraphicFramePr>
            <a:graphicFrameLocks noChangeAspect="1"/>
          </p:cNvGraphicFramePr>
          <p:nvPr>
            <p:extLst>
              <p:ext uri="{D42A27DB-BD31-4B8C-83A1-F6EECF244321}">
                <p14:modId xmlns:p14="http://schemas.microsoft.com/office/powerpoint/2010/main" val="2348174417"/>
              </p:ext>
            </p:extLst>
          </p:nvPr>
        </p:nvGraphicFramePr>
        <p:xfrm>
          <a:off x="228600" y="1600200"/>
          <a:ext cx="4191000" cy="4086225"/>
        </p:xfrm>
        <a:graphic>
          <a:graphicData uri="http://schemas.openxmlformats.org/presentationml/2006/ole">
            <mc:AlternateContent xmlns:mc="http://schemas.openxmlformats.org/markup-compatibility/2006">
              <mc:Choice xmlns:v="urn:schemas-microsoft-com:vml" Requires="v">
                <p:oleObj spid="_x0000_s95413" name="Visio" r:id="rId3" imgW="1459382" imgH="1423111" progId="Visio.Drawing.6">
                  <p:embed/>
                </p:oleObj>
              </mc:Choice>
              <mc:Fallback>
                <p:oleObj name="Visio" r:id="rId3" imgW="1459382" imgH="1423111" progId="Visio.Drawing.6">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00" y="1600200"/>
                        <a:ext cx="4191000" cy="4086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6869" name="Text Box 5"/>
          <p:cNvSpPr txBox="1">
            <a:spLocks noChangeArrowheads="1"/>
          </p:cNvSpPr>
          <p:nvPr/>
        </p:nvSpPr>
        <p:spPr bwMode="auto">
          <a:xfrm>
            <a:off x="4572000" y="1477963"/>
            <a:ext cx="4114800" cy="481647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Verdana" panose="020B0604030504040204" pitchFamily="34" charset="0"/>
                <a:cs typeface="Angsana New" panose="02020603050405020304" pitchFamily="18" charset="-34"/>
              </a:defRPr>
            </a:lvl1pPr>
            <a:lvl2pPr marL="742950" indent="-285750">
              <a:spcBef>
                <a:spcPct val="20000"/>
              </a:spcBef>
              <a:buChar char="–"/>
              <a:defRPr sz="2800">
                <a:solidFill>
                  <a:schemeClr val="tx1"/>
                </a:solidFill>
                <a:latin typeface="Verdana" panose="020B0604030504040204" pitchFamily="34" charset="0"/>
                <a:cs typeface="Angsana New" panose="02020603050405020304" pitchFamily="18" charset="-34"/>
              </a:defRPr>
            </a:lvl2pPr>
            <a:lvl3pPr marL="1143000" indent="-228600">
              <a:spcBef>
                <a:spcPct val="20000"/>
              </a:spcBef>
              <a:buChar char="•"/>
              <a:defRPr sz="2400">
                <a:solidFill>
                  <a:schemeClr val="tx1"/>
                </a:solidFill>
                <a:latin typeface="Verdana" panose="020B0604030504040204" pitchFamily="34" charset="0"/>
                <a:cs typeface="Angsana New" panose="02020603050405020304" pitchFamily="18" charset="-34"/>
              </a:defRPr>
            </a:lvl3pPr>
            <a:lvl4pPr marL="1600200" indent="-228600">
              <a:spcBef>
                <a:spcPct val="20000"/>
              </a:spcBef>
              <a:buChar char="–"/>
              <a:defRPr sz="2000">
                <a:solidFill>
                  <a:schemeClr val="tx1"/>
                </a:solidFill>
                <a:latin typeface="Verdana" panose="020B0604030504040204" pitchFamily="34" charset="0"/>
                <a:cs typeface="Angsana New" panose="02020603050405020304" pitchFamily="18" charset="-34"/>
              </a:defRPr>
            </a:lvl4pPr>
            <a:lvl5pPr marL="2057400" indent="-228600">
              <a:spcBef>
                <a:spcPct val="20000"/>
              </a:spcBef>
              <a:buChar char="»"/>
              <a:defRPr sz="2000">
                <a:solidFill>
                  <a:schemeClr val="tx1"/>
                </a:solidFill>
                <a:latin typeface="Verdana" panose="020B0604030504040204" pitchFamily="34" charset="0"/>
                <a:cs typeface="Angsana New" panose="02020603050405020304" pitchFamily="18" charset="-34"/>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9pPr>
          </a:lstStyle>
          <a:p>
            <a:pPr algn="ctr">
              <a:spcBef>
                <a:spcPct val="50000"/>
              </a:spcBef>
              <a:buFontTx/>
              <a:buNone/>
            </a:pPr>
            <a:r>
              <a:rPr lang="en-US" altLang="en-US" sz="2000" i="1" dirty="0" smtClean="0">
                <a:solidFill>
                  <a:srgbClr val="000000"/>
                </a:solidFill>
                <a:latin typeface="Comic Sans MS" panose="030F0702030302020204" pitchFamily="66" charset="0"/>
              </a:rPr>
              <a:t>h</a:t>
            </a:r>
            <a:r>
              <a:rPr lang="en-US" altLang="en-US" sz="2000" i="1" baseline="-25000" dirty="0" smtClean="0">
                <a:solidFill>
                  <a:srgbClr val="000000"/>
                </a:solidFill>
                <a:latin typeface="Comic Sans MS" panose="030F0702030302020204" pitchFamily="66" charset="0"/>
              </a:rPr>
              <a:t>FE</a:t>
            </a:r>
            <a:r>
              <a:rPr lang="en-US" altLang="en-US" sz="2000" dirty="0" smtClean="0">
                <a:solidFill>
                  <a:srgbClr val="000000"/>
                </a:solidFill>
                <a:latin typeface="Comic Sans MS" panose="030F0702030302020204" pitchFamily="66" charset="0"/>
              </a:rPr>
              <a:t> increases</a:t>
            </a:r>
          </a:p>
          <a:p>
            <a:pPr algn="ctr">
              <a:spcBef>
                <a:spcPct val="50000"/>
              </a:spcBef>
              <a:buFontTx/>
              <a:buNone/>
            </a:pPr>
            <a:endParaRPr lang="en-US" altLang="en-US" sz="2000" dirty="0" smtClean="0">
              <a:solidFill>
                <a:srgbClr val="000000"/>
              </a:solidFill>
              <a:latin typeface="Comic Sans MS" panose="030F0702030302020204" pitchFamily="66" charset="0"/>
            </a:endParaRPr>
          </a:p>
          <a:p>
            <a:pPr algn="ctr">
              <a:spcBef>
                <a:spcPct val="50000"/>
              </a:spcBef>
              <a:buFontTx/>
              <a:buNone/>
            </a:pPr>
            <a:r>
              <a:rPr lang="en-US" altLang="en-US" sz="2000" i="1" dirty="0" smtClean="0">
                <a:solidFill>
                  <a:srgbClr val="000000"/>
                </a:solidFill>
                <a:latin typeface="Comic Sans MS" panose="030F0702030302020204" pitchFamily="66" charset="0"/>
              </a:rPr>
              <a:t>I</a:t>
            </a:r>
            <a:r>
              <a:rPr lang="en-US" altLang="en-US" sz="2000" i="1" baseline="-25000" dirty="0" smtClean="0">
                <a:solidFill>
                  <a:srgbClr val="000000"/>
                </a:solidFill>
                <a:latin typeface="Comic Sans MS" panose="030F0702030302020204" pitchFamily="66" charset="0"/>
              </a:rPr>
              <a:t>C</a:t>
            </a:r>
            <a:r>
              <a:rPr lang="en-US" altLang="en-US" sz="2000" dirty="0" smtClean="0">
                <a:solidFill>
                  <a:srgbClr val="000000"/>
                </a:solidFill>
                <a:latin typeface="Comic Sans MS" panose="030F0702030302020204" pitchFamily="66" charset="0"/>
              </a:rPr>
              <a:t> increases (if </a:t>
            </a:r>
            <a:r>
              <a:rPr lang="en-US" altLang="en-US" sz="2000" i="1" dirty="0" smtClean="0">
                <a:solidFill>
                  <a:srgbClr val="000000"/>
                </a:solidFill>
                <a:latin typeface="Comic Sans MS" panose="030F0702030302020204" pitchFamily="66" charset="0"/>
              </a:rPr>
              <a:t>I</a:t>
            </a:r>
            <a:r>
              <a:rPr lang="en-US" altLang="en-US" sz="2000" i="1" baseline="-25000" dirty="0" smtClean="0">
                <a:solidFill>
                  <a:srgbClr val="000000"/>
                </a:solidFill>
                <a:latin typeface="Comic Sans MS" panose="030F0702030302020204" pitchFamily="66" charset="0"/>
              </a:rPr>
              <a:t>B</a:t>
            </a:r>
            <a:r>
              <a:rPr lang="en-US" altLang="en-US" sz="2000" dirty="0" smtClean="0">
                <a:solidFill>
                  <a:srgbClr val="000000"/>
                </a:solidFill>
                <a:latin typeface="Comic Sans MS" panose="030F0702030302020204" pitchFamily="66" charset="0"/>
              </a:rPr>
              <a:t> is the same) </a:t>
            </a:r>
          </a:p>
          <a:p>
            <a:pPr algn="ctr">
              <a:spcBef>
                <a:spcPct val="50000"/>
              </a:spcBef>
              <a:buFontTx/>
              <a:buNone/>
            </a:pPr>
            <a:endParaRPr lang="en-US" altLang="en-US" sz="2000" dirty="0" smtClean="0">
              <a:solidFill>
                <a:srgbClr val="000000"/>
              </a:solidFill>
              <a:latin typeface="Comic Sans MS" panose="030F0702030302020204" pitchFamily="66" charset="0"/>
            </a:endParaRPr>
          </a:p>
          <a:p>
            <a:pPr algn="ctr">
              <a:spcBef>
                <a:spcPct val="50000"/>
              </a:spcBef>
              <a:buFontTx/>
              <a:buNone/>
            </a:pPr>
            <a:r>
              <a:rPr lang="en-US" altLang="en-US" sz="2000" i="1" dirty="0" smtClean="0">
                <a:solidFill>
                  <a:srgbClr val="000000"/>
                </a:solidFill>
                <a:latin typeface="Comic Sans MS" panose="030F0702030302020204" pitchFamily="66" charset="0"/>
              </a:rPr>
              <a:t>V</a:t>
            </a:r>
            <a:r>
              <a:rPr lang="en-US" altLang="en-US" sz="2000" i="1" baseline="-25000" dirty="0" smtClean="0">
                <a:solidFill>
                  <a:srgbClr val="000000"/>
                </a:solidFill>
                <a:latin typeface="Comic Sans MS" panose="030F0702030302020204" pitchFamily="66" charset="0"/>
              </a:rPr>
              <a:t>CE</a:t>
            </a:r>
            <a:r>
              <a:rPr lang="en-US" altLang="en-US" sz="2000" dirty="0" smtClean="0">
                <a:solidFill>
                  <a:srgbClr val="000000"/>
                </a:solidFill>
                <a:latin typeface="Comic Sans MS" panose="030F0702030302020204" pitchFamily="66" charset="0"/>
              </a:rPr>
              <a:t> decreases</a:t>
            </a:r>
          </a:p>
          <a:p>
            <a:pPr algn="ctr">
              <a:spcBef>
                <a:spcPct val="50000"/>
              </a:spcBef>
              <a:buFontTx/>
              <a:buNone/>
            </a:pPr>
            <a:endParaRPr lang="en-US" altLang="en-US" sz="2000" dirty="0" smtClean="0">
              <a:solidFill>
                <a:srgbClr val="000000"/>
              </a:solidFill>
              <a:latin typeface="Comic Sans MS" panose="030F0702030302020204" pitchFamily="66" charset="0"/>
            </a:endParaRPr>
          </a:p>
          <a:p>
            <a:pPr algn="ctr">
              <a:spcBef>
                <a:spcPct val="50000"/>
              </a:spcBef>
              <a:buFontTx/>
              <a:buNone/>
            </a:pPr>
            <a:r>
              <a:rPr lang="en-US" altLang="en-US" sz="2000" i="1" dirty="0" smtClean="0">
                <a:solidFill>
                  <a:srgbClr val="000000"/>
                </a:solidFill>
                <a:latin typeface="Comic Sans MS" panose="030F0702030302020204" pitchFamily="66" charset="0"/>
              </a:rPr>
              <a:t>I</a:t>
            </a:r>
            <a:r>
              <a:rPr lang="en-US" altLang="en-US" sz="2000" i="1" baseline="-25000" dirty="0" smtClean="0">
                <a:solidFill>
                  <a:srgbClr val="000000"/>
                </a:solidFill>
                <a:latin typeface="Comic Sans MS" panose="030F0702030302020204" pitchFamily="66" charset="0"/>
              </a:rPr>
              <a:t>B</a:t>
            </a:r>
            <a:r>
              <a:rPr lang="en-US" altLang="en-US" sz="2000" dirty="0" smtClean="0">
                <a:solidFill>
                  <a:srgbClr val="000000"/>
                </a:solidFill>
                <a:latin typeface="Comic Sans MS" panose="030F0702030302020204" pitchFamily="66" charset="0"/>
              </a:rPr>
              <a:t> decreases</a:t>
            </a:r>
          </a:p>
          <a:p>
            <a:pPr algn="ctr">
              <a:spcBef>
                <a:spcPct val="50000"/>
              </a:spcBef>
              <a:buFontTx/>
              <a:buNone/>
            </a:pPr>
            <a:endParaRPr lang="en-US" altLang="en-US" sz="2000" dirty="0" smtClean="0">
              <a:solidFill>
                <a:srgbClr val="000000"/>
              </a:solidFill>
              <a:latin typeface="Comic Sans MS" panose="030F0702030302020204" pitchFamily="66" charset="0"/>
            </a:endParaRPr>
          </a:p>
          <a:p>
            <a:pPr algn="ctr">
              <a:spcBef>
                <a:spcPct val="50000"/>
              </a:spcBef>
              <a:buFontTx/>
              <a:buNone/>
            </a:pPr>
            <a:r>
              <a:rPr lang="en-US" altLang="en-US" sz="2000" i="1" dirty="0" smtClean="0">
                <a:solidFill>
                  <a:srgbClr val="000000"/>
                </a:solidFill>
                <a:latin typeface="Comic Sans MS" panose="030F0702030302020204" pitchFamily="66" charset="0"/>
              </a:rPr>
              <a:t>I</a:t>
            </a:r>
            <a:r>
              <a:rPr lang="en-US" altLang="en-US" sz="2000" i="1" baseline="-25000" dirty="0" smtClean="0">
                <a:solidFill>
                  <a:srgbClr val="000000"/>
                </a:solidFill>
                <a:latin typeface="Comic Sans MS" panose="030F0702030302020204" pitchFamily="66" charset="0"/>
              </a:rPr>
              <a:t>C</a:t>
            </a:r>
            <a:r>
              <a:rPr lang="en-US" altLang="en-US" sz="2000" dirty="0" smtClean="0">
                <a:solidFill>
                  <a:srgbClr val="000000"/>
                </a:solidFill>
                <a:latin typeface="Comic Sans MS" panose="030F0702030302020204" pitchFamily="66" charset="0"/>
              </a:rPr>
              <a:t> does not increase that much.</a:t>
            </a:r>
          </a:p>
          <a:p>
            <a:pPr algn="ctr">
              <a:spcBef>
                <a:spcPct val="50000"/>
              </a:spcBef>
              <a:buFontTx/>
              <a:buNone/>
            </a:pPr>
            <a:r>
              <a:rPr lang="en-US" altLang="en-US" sz="2000" dirty="0" smtClean="0">
                <a:solidFill>
                  <a:srgbClr val="FF3300"/>
                </a:solidFill>
                <a:latin typeface="Comic Sans MS" panose="030F0702030302020204" pitchFamily="66" charset="0"/>
              </a:rPr>
              <a:t>Good Stability.  Less dependent on </a:t>
            </a:r>
            <a:r>
              <a:rPr lang="en-US" altLang="en-US" sz="2000" i="1" dirty="0" smtClean="0">
                <a:solidFill>
                  <a:srgbClr val="FF3300"/>
                </a:solidFill>
                <a:latin typeface="Comic Sans MS" panose="030F0702030302020204" pitchFamily="66" charset="0"/>
              </a:rPr>
              <a:t>h</a:t>
            </a:r>
            <a:r>
              <a:rPr lang="en-US" altLang="en-US" sz="2000" i="1" baseline="-25000" dirty="0" smtClean="0">
                <a:solidFill>
                  <a:srgbClr val="FF3300"/>
                </a:solidFill>
                <a:latin typeface="Comic Sans MS" panose="030F0702030302020204" pitchFamily="66" charset="0"/>
              </a:rPr>
              <a:t>FE</a:t>
            </a:r>
            <a:r>
              <a:rPr lang="en-US" altLang="en-US" sz="2000" dirty="0" smtClean="0">
                <a:solidFill>
                  <a:srgbClr val="FF3300"/>
                </a:solidFill>
                <a:latin typeface="Comic Sans MS" panose="030F0702030302020204" pitchFamily="66" charset="0"/>
              </a:rPr>
              <a:t> and temperature.</a:t>
            </a:r>
            <a:endParaRPr lang="th-TH" altLang="en-US" sz="2000" dirty="0" smtClean="0">
              <a:solidFill>
                <a:srgbClr val="FF3300"/>
              </a:solidFill>
              <a:latin typeface="Comic Sans MS" panose="030F0702030302020204" pitchFamily="66" charset="0"/>
            </a:endParaRPr>
          </a:p>
        </p:txBody>
      </p:sp>
      <p:sp>
        <p:nvSpPr>
          <p:cNvPr id="36870" name="AutoShape 6"/>
          <p:cNvSpPr>
            <a:spLocks noChangeArrowheads="1"/>
          </p:cNvSpPr>
          <p:nvPr/>
        </p:nvSpPr>
        <p:spPr bwMode="auto">
          <a:xfrm>
            <a:off x="6400800" y="1905000"/>
            <a:ext cx="381000" cy="457200"/>
          </a:xfrm>
          <a:prstGeom prst="downArrow">
            <a:avLst>
              <a:gd name="adj1" fmla="val 50000"/>
              <a:gd name="adj2" fmla="val 30000"/>
            </a:avLst>
          </a:prstGeom>
          <a:solidFill>
            <a:srgbClr val="80008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Char char="•"/>
              <a:defRPr sz="3200">
                <a:solidFill>
                  <a:schemeClr val="tx1"/>
                </a:solidFill>
                <a:latin typeface="Verdana" panose="020B0604030504040204" pitchFamily="34" charset="0"/>
                <a:cs typeface="Angsana New" panose="02020603050405020304" pitchFamily="18" charset="-34"/>
              </a:defRPr>
            </a:lvl1pPr>
            <a:lvl2pPr marL="742950" indent="-285750">
              <a:spcBef>
                <a:spcPct val="20000"/>
              </a:spcBef>
              <a:buChar char="–"/>
              <a:defRPr sz="2800">
                <a:solidFill>
                  <a:schemeClr val="tx1"/>
                </a:solidFill>
                <a:latin typeface="Verdana" panose="020B0604030504040204" pitchFamily="34" charset="0"/>
                <a:cs typeface="Angsana New" panose="02020603050405020304" pitchFamily="18" charset="-34"/>
              </a:defRPr>
            </a:lvl2pPr>
            <a:lvl3pPr marL="1143000" indent="-228600">
              <a:spcBef>
                <a:spcPct val="20000"/>
              </a:spcBef>
              <a:buChar char="•"/>
              <a:defRPr sz="2400">
                <a:solidFill>
                  <a:schemeClr val="tx1"/>
                </a:solidFill>
                <a:latin typeface="Verdana" panose="020B0604030504040204" pitchFamily="34" charset="0"/>
                <a:cs typeface="Angsana New" panose="02020603050405020304" pitchFamily="18" charset="-34"/>
              </a:defRPr>
            </a:lvl3pPr>
            <a:lvl4pPr marL="1600200" indent="-228600">
              <a:spcBef>
                <a:spcPct val="20000"/>
              </a:spcBef>
              <a:buChar char="–"/>
              <a:defRPr sz="2000">
                <a:solidFill>
                  <a:schemeClr val="tx1"/>
                </a:solidFill>
                <a:latin typeface="Verdana" panose="020B0604030504040204" pitchFamily="34" charset="0"/>
                <a:cs typeface="Angsana New" panose="02020603050405020304" pitchFamily="18" charset="-34"/>
              </a:defRPr>
            </a:lvl4pPr>
            <a:lvl5pPr marL="2057400" indent="-228600">
              <a:spcBef>
                <a:spcPct val="20000"/>
              </a:spcBef>
              <a:buChar char="»"/>
              <a:defRPr sz="2000">
                <a:solidFill>
                  <a:schemeClr val="tx1"/>
                </a:solidFill>
                <a:latin typeface="Verdana" panose="020B0604030504040204" pitchFamily="34" charset="0"/>
                <a:cs typeface="Angsana New" panose="02020603050405020304" pitchFamily="18" charset="-34"/>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9pPr>
          </a:lstStyle>
          <a:p>
            <a:pPr>
              <a:spcBef>
                <a:spcPct val="0"/>
              </a:spcBef>
              <a:buFontTx/>
              <a:buNone/>
            </a:pPr>
            <a:endParaRPr lang="en-US" altLang="en-US" sz="2800" smtClean="0">
              <a:solidFill>
                <a:srgbClr val="000000"/>
              </a:solidFill>
              <a:latin typeface="Comic Sans MS" panose="030F0702030302020204" pitchFamily="66" charset="0"/>
            </a:endParaRPr>
          </a:p>
        </p:txBody>
      </p:sp>
      <p:sp>
        <p:nvSpPr>
          <p:cNvPr id="36871" name="AutoShape 7"/>
          <p:cNvSpPr>
            <a:spLocks noChangeArrowheads="1"/>
          </p:cNvSpPr>
          <p:nvPr/>
        </p:nvSpPr>
        <p:spPr bwMode="auto">
          <a:xfrm>
            <a:off x="6400800" y="2895600"/>
            <a:ext cx="381000" cy="457200"/>
          </a:xfrm>
          <a:prstGeom prst="downArrow">
            <a:avLst>
              <a:gd name="adj1" fmla="val 50000"/>
              <a:gd name="adj2" fmla="val 30000"/>
            </a:avLst>
          </a:prstGeom>
          <a:solidFill>
            <a:srgbClr val="80008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Char char="•"/>
              <a:defRPr sz="3200">
                <a:solidFill>
                  <a:schemeClr val="tx1"/>
                </a:solidFill>
                <a:latin typeface="Verdana" panose="020B0604030504040204" pitchFamily="34" charset="0"/>
                <a:cs typeface="Angsana New" panose="02020603050405020304" pitchFamily="18" charset="-34"/>
              </a:defRPr>
            </a:lvl1pPr>
            <a:lvl2pPr marL="742950" indent="-285750">
              <a:spcBef>
                <a:spcPct val="20000"/>
              </a:spcBef>
              <a:buChar char="–"/>
              <a:defRPr sz="2800">
                <a:solidFill>
                  <a:schemeClr val="tx1"/>
                </a:solidFill>
                <a:latin typeface="Verdana" panose="020B0604030504040204" pitchFamily="34" charset="0"/>
                <a:cs typeface="Angsana New" panose="02020603050405020304" pitchFamily="18" charset="-34"/>
              </a:defRPr>
            </a:lvl2pPr>
            <a:lvl3pPr marL="1143000" indent="-228600">
              <a:spcBef>
                <a:spcPct val="20000"/>
              </a:spcBef>
              <a:buChar char="•"/>
              <a:defRPr sz="2400">
                <a:solidFill>
                  <a:schemeClr val="tx1"/>
                </a:solidFill>
                <a:latin typeface="Verdana" panose="020B0604030504040204" pitchFamily="34" charset="0"/>
                <a:cs typeface="Angsana New" panose="02020603050405020304" pitchFamily="18" charset="-34"/>
              </a:defRPr>
            </a:lvl3pPr>
            <a:lvl4pPr marL="1600200" indent="-228600">
              <a:spcBef>
                <a:spcPct val="20000"/>
              </a:spcBef>
              <a:buChar char="–"/>
              <a:defRPr sz="2000">
                <a:solidFill>
                  <a:schemeClr val="tx1"/>
                </a:solidFill>
                <a:latin typeface="Verdana" panose="020B0604030504040204" pitchFamily="34" charset="0"/>
                <a:cs typeface="Angsana New" panose="02020603050405020304" pitchFamily="18" charset="-34"/>
              </a:defRPr>
            </a:lvl4pPr>
            <a:lvl5pPr marL="2057400" indent="-228600">
              <a:spcBef>
                <a:spcPct val="20000"/>
              </a:spcBef>
              <a:buChar char="»"/>
              <a:defRPr sz="2000">
                <a:solidFill>
                  <a:schemeClr val="tx1"/>
                </a:solidFill>
                <a:latin typeface="Verdana" panose="020B0604030504040204" pitchFamily="34" charset="0"/>
                <a:cs typeface="Angsana New" panose="02020603050405020304" pitchFamily="18" charset="-34"/>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9pPr>
          </a:lstStyle>
          <a:p>
            <a:pPr>
              <a:spcBef>
                <a:spcPct val="0"/>
              </a:spcBef>
              <a:buFontTx/>
              <a:buNone/>
            </a:pPr>
            <a:endParaRPr lang="en-US" altLang="en-US" sz="2800" smtClean="0">
              <a:solidFill>
                <a:srgbClr val="000000"/>
              </a:solidFill>
              <a:latin typeface="Comic Sans MS" panose="030F0702030302020204" pitchFamily="66" charset="0"/>
            </a:endParaRPr>
          </a:p>
        </p:txBody>
      </p:sp>
      <p:sp>
        <p:nvSpPr>
          <p:cNvPr id="36872" name="AutoShape 8"/>
          <p:cNvSpPr>
            <a:spLocks noChangeArrowheads="1"/>
          </p:cNvSpPr>
          <p:nvPr/>
        </p:nvSpPr>
        <p:spPr bwMode="auto">
          <a:xfrm>
            <a:off x="6400800" y="3810000"/>
            <a:ext cx="381000" cy="457200"/>
          </a:xfrm>
          <a:prstGeom prst="downArrow">
            <a:avLst>
              <a:gd name="adj1" fmla="val 50000"/>
              <a:gd name="adj2" fmla="val 30000"/>
            </a:avLst>
          </a:prstGeom>
          <a:solidFill>
            <a:srgbClr val="80008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Char char="•"/>
              <a:defRPr sz="3200">
                <a:solidFill>
                  <a:schemeClr val="tx1"/>
                </a:solidFill>
                <a:latin typeface="Verdana" panose="020B0604030504040204" pitchFamily="34" charset="0"/>
                <a:cs typeface="Angsana New" panose="02020603050405020304" pitchFamily="18" charset="-34"/>
              </a:defRPr>
            </a:lvl1pPr>
            <a:lvl2pPr marL="742950" indent="-285750">
              <a:spcBef>
                <a:spcPct val="20000"/>
              </a:spcBef>
              <a:buChar char="–"/>
              <a:defRPr sz="2800">
                <a:solidFill>
                  <a:schemeClr val="tx1"/>
                </a:solidFill>
                <a:latin typeface="Verdana" panose="020B0604030504040204" pitchFamily="34" charset="0"/>
                <a:cs typeface="Angsana New" panose="02020603050405020304" pitchFamily="18" charset="-34"/>
              </a:defRPr>
            </a:lvl2pPr>
            <a:lvl3pPr marL="1143000" indent="-228600">
              <a:spcBef>
                <a:spcPct val="20000"/>
              </a:spcBef>
              <a:buChar char="•"/>
              <a:defRPr sz="2400">
                <a:solidFill>
                  <a:schemeClr val="tx1"/>
                </a:solidFill>
                <a:latin typeface="Verdana" panose="020B0604030504040204" pitchFamily="34" charset="0"/>
                <a:cs typeface="Angsana New" panose="02020603050405020304" pitchFamily="18" charset="-34"/>
              </a:defRPr>
            </a:lvl3pPr>
            <a:lvl4pPr marL="1600200" indent="-228600">
              <a:spcBef>
                <a:spcPct val="20000"/>
              </a:spcBef>
              <a:buChar char="–"/>
              <a:defRPr sz="2000">
                <a:solidFill>
                  <a:schemeClr val="tx1"/>
                </a:solidFill>
                <a:latin typeface="Verdana" panose="020B0604030504040204" pitchFamily="34" charset="0"/>
                <a:cs typeface="Angsana New" panose="02020603050405020304" pitchFamily="18" charset="-34"/>
              </a:defRPr>
            </a:lvl4pPr>
            <a:lvl5pPr marL="2057400" indent="-228600">
              <a:spcBef>
                <a:spcPct val="20000"/>
              </a:spcBef>
              <a:buChar char="»"/>
              <a:defRPr sz="2000">
                <a:solidFill>
                  <a:schemeClr val="tx1"/>
                </a:solidFill>
                <a:latin typeface="Verdana" panose="020B0604030504040204" pitchFamily="34" charset="0"/>
                <a:cs typeface="Angsana New" panose="02020603050405020304" pitchFamily="18" charset="-34"/>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9pPr>
          </a:lstStyle>
          <a:p>
            <a:pPr>
              <a:spcBef>
                <a:spcPct val="0"/>
              </a:spcBef>
              <a:buFontTx/>
              <a:buNone/>
            </a:pPr>
            <a:endParaRPr lang="en-US" altLang="en-US" sz="2800" smtClean="0">
              <a:solidFill>
                <a:srgbClr val="000000"/>
              </a:solidFill>
              <a:latin typeface="Comic Sans MS" panose="030F0702030302020204" pitchFamily="66" charset="0"/>
            </a:endParaRPr>
          </a:p>
        </p:txBody>
      </p:sp>
      <p:sp>
        <p:nvSpPr>
          <p:cNvPr id="36873" name="AutoShape 9"/>
          <p:cNvSpPr>
            <a:spLocks noChangeArrowheads="1"/>
          </p:cNvSpPr>
          <p:nvPr/>
        </p:nvSpPr>
        <p:spPr bwMode="auto">
          <a:xfrm>
            <a:off x="6400800" y="4724400"/>
            <a:ext cx="381000" cy="457200"/>
          </a:xfrm>
          <a:prstGeom prst="downArrow">
            <a:avLst>
              <a:gd name="adj1" fmla="val 50000"/>
              <a:gd name="adj2" fmla="val 30000"/>
            </a:avLst>
          </a:prstGeom>
          <a:solidFill>
            <a:srgbClr val="80008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Char char="•"/>
              <a:defRPr sz="3200">
                <a:solidFill>
                  <a:schemeClr val="tx1"/>
                </a:solidFill>
                <a:latin typeface="Verdana" panose="020B0604030504040204" pitchFamily="34" charset="0"/>
                <a:cs typeface="Angsana New" panose="02020603050405020304" pitchFamily="18" charset="-34"/>
              </a:defRPr>
            </a:lvl1pPr>
            <a:lvl2pPr marL="742950" indent="-285750">
              <a:spcBef>
                <a:spcPct val="20000"/>
              </a:spcBef>
              <a:buChar char="–"/>
              <a:defRPr sz="2800">
                <a:solidFill>
                  <a:schemeClr val="tx1"/>
                </a:solidFill>
                <a:latin typeface="Verdana" panose="020B0604030504040204" pitchFamily="34" charset="0"/>
                <a:cs typeface="Angsana New" panose="02020603050405020304" pitchFamily="18" charset="-34"/>
              </a:defRPr>
            </a:lvl2pPr>
            <a:lvl3pPr marL="1143000" indent="-228600">
              <a:spcBef>
                <a:spcPct val="20000"/>
              </a:spcBef>
              <a:buChar char="•"/>
              <a:defRPr sz="2400">
                <a:solidFill>
                  <a:schemeClr val="tx1"/>
                </a:solidFill>
                <a:latin typeface="Verdana" panose="020B0604030504040204" pitchFamily="34" charset="0"/>
                <a:cs typeface="Angsana New" panose="02020603050405020304" pitchFamily="18" charset="-34"/>
              </a:defRPr>
            </a:lvl3pPr>
            <a:lvl4pPr marL="1600200" indent="-228600">
              <a:spcBef>
                <a:spcPct val="20000"/>
              </a:spcBef>
              <a:buChar char="–"/>
              <a:defRPr sz="2000">
                <a:solidFill>
                  <a:schemeClr val="tx1"/>
                </a:solidFill>
                <a:latin typeface="Verdana" panose="020B0604030504040204" pitchFamily="34" charset="0"/>
                <a:cs typeface="Angsana New" panose="02020603050405020304" pitchFamily="18" charset="-34"/>
              </a:defRPr>
            </a:lvl4pPr>
            <a:lvl5pPr marL="2057400" indent="-228600">
              <a:spcBef>
                <a:spcPct val="20000"/>
              </a:spcBef>
              <a:buChar char="»"/>
              <a:defRPr sz="2000">
                <a:solidFill>
                  <a:schemeClr val="tx1"/>
                </a:solidFill>
                <a:latin typeface="Verdana" panose="020B0604030504040204" pitchFamily="34" charset="0"/>
                <a:cs typeface="Angsana New" panose="02020603050405020304" pitchFamily="18" charset="-34"/>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9pPr>
          </a:lstStyle>
          <a:p>
            <a:pPr>
              <a:spcBef>
                <a:spcPct val="0"/>
              </a:spcBef>
              <a:buFontTx/>
              <a:buNone/>
            </a:pPr>
            <a:endParaRPr lang="en-US" altLang="en-US" sz="2800" smtClean="0">
              <a:solidFill>
                <a:srgbClr val="000000"/>
              </a:solidFill>
              <a:latin typeface="Comic Sans MS" panose="030F0702030302020204" pitchFamily="66" charset="0"/>
            </a:endParaRPr>
          </a:p>
        </p:txBody>
      </p:sp>
    </p:spTree>
    <p:extLst>
      <p:ext uri="{BB962C8B-B14F-4D97-AF65-F5344CB8AC3E}">
        <p14:creationId xmlns:p14="http://schemas.microsoft.com/office/powerpoint/2010/main" val="1436840209"/>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1" name="Rectangle 2"/>
          <p:cNvSpPr>
            <a:spLocks noGrp="1" noChangeArrowheads="1"/>
          </p:cNvSpPr>
          <p:nvPr>
            <p:ph type="title"/>
          </p:nvPr>
        </p:nvSpPr>
        <p:spPr>
          <a:xfrm>
            <a:off x="457200" y="260648"/>
            <a:ext cx="8229600" cy="411162"/>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algn="l" eaLnBrk="1" hangingPunct="1"/>
            <a:r>
              <a:rPr lang="en-US" altLang="en-US" dirty="0">
                <a:solidFill>
                  <a:schemeClr val="tx1"/>
                </a:solidFill>
                <a:effectLst>
                  <a:outerShdw blurRad="38100" dist="38100" dir="2700000" algn="tl">
                    <a:srgbClr val="000000">
                      <a:alpha val="43137"/>
                    </a:srgbClr>
                  </a:outerShdw>
                </a:effectLst>
              </a:rPr>
              <a:t>Collector-Feedback</a:t>
            </a:r>
            <a:r>
              <a:rPr lang="tr-TR" altLang="en-US" dirty="0">
                <a:solidFill>
                  <a:schemeClr val="tx1"/>
                </a:solidFill>
                <a:effectLst>
                  <a:outerShdw blurRad="38100" dist="38100" dir="2700000" algn="tl">
                    <a:srgbClr val="000000">
                      <a:alpha val="43137"/>
                    </a:srgbClr>
                  </a:outerShdw>
                </a:effectLst>
              </a:rPr>
              <a:t> </a:t>
            </a:r>
            <a:r>
              <a:rPr lang="en-US" altLang="en-US" dirty="0" smtClean="0">
                <a:solidFill>
                  <a:schemeClr val="tx1"/>
                </a:solidFill>
                <a:effectLst>
                  <a:outerShdw blurRad="38100" dist="38100" dir="2700000" algn="tl">
                    <a:srgbClr val="000000">
                      <a:alpha val="43137"/>
                    </a:srgbClr>
                  </a:outerShdw>
                </a:effectLst>
              </a:rPr>
              <a:t>Characteristics</a:t>
            </a:r>
            <a:endParaRPr lang="th-TH" altLang="en-US" dirty="0">
              <a:solidFill>
                <a:schemeClr val="tx1"/>
              </a:solidFill>
              <a:effectLst>
                <a:outerShdw blurRad="38100" dist="38100" dir="2700000" algn="tl">
                  <a:srgbClr val="000000">
                    <a:alpha val="43137"/>
                  </a:srgbClr>
                </a:outerShdw>
              </a:effectLst>
            </a:endParaRPr>
          </a:p>
        </p:txBody>
      </p:sp>
      <p:graphicFrame>
        <p:nvGraphicFramePr>
          <p:cNvPr id="37892" name="Object 4"/>
          <p:cNvGraphicFramePr>
            <a:graphicFrameLocks noChangeAspect="1"/>
          </p:cNvGraphicFramePr>
          <p:nvPr>
            <p:extLst>
              <p:ext uri="{D42A27DB-BD31-4B8C-83A1-F6EECF244321}">
                <p14:modId xmlns:p14="http://schemas.microsoft.com/office/powerpoint/2010/main" val="1253414648"/>
              </p:ext>
            </p:extLst>
          </p:nvPr>
        </p:nvGraphicFramePr>
        <p:xfrm>
          <a:off x="152400" y="1600200"/>
          <a:ext cx="4419600" cy="4310063"/>
        </p:xfrm>
        <a:graphic>
          <a:graphicData uri="http://schemas.openxmlformats.org/presentationml/2006/ole">
            <mc:AlternateContent xmlns:mc="http://schemas.openxmlformats.org/markup-compatibility/2006">
              <mc:Choice xmlns:v="urn:schemas-microsoft-com:vml" Requires="v">
                <p:oleObj spid="_x0000_s96438" name="Visio" r:id="rId3" imgW="1459382" imgH="1423111" progId="Visio.Drawing.6">
                  <p:embed/>
                </p:oleObj>
              </mc:Choice>
              <mc:Fallback>
                <p:oleObj name="Visio" r:id="rId3" imgW="1459382" imgH="1423111" progId="Visio.Drawing.6">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 y="1600200"/>
                        <a:ext cx="4419600" cy="4310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7893" name="Text Box 5"/>
          <p:cNvSpPr txBox="1">
            <a:spLocks noChangeArrowheads="1"/>
          </p:cNvSpPr>
          <p:nvPr/>
        </p:nvSpPr>
        <p:spPr bwMode="auto">
          <a:xfrm>
            <a:off x="4876800" y="1981200"/>
            <a:ext cx="3810000" cy="131127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Verdana" panose="020B0604030504040204" pitchFamily="34" charset="0"/>
                <a:cs typeface="Angsana New" panose="02020603050405020304" pitchFamily="18" charset="-34"/>
              </a:defRPr>
            </a:lvl1pPr>
            <a:lvl2pPr marL="742950" indent="-285750">
              <a:spcBef>
                <a:spcPct val="20000"/>
              </a:spcBef>
              <a:buChar char="–"/>
              <a:defRPr sz="2800">
                <a:solidFill>
                  <a:schemeClr val="tx1"/>
                </a:solidFill>
                <a:latin typeface="Verdana" panose="020B0604030504040204" pitchFamily="34" charset="0"/>
                <a:cs typeface="Angsana New" panose="02020603050405020304" pitchFamily="18" charset="-34"/>
              </a:defRPr>
            </a:lvl2pPr>
            <a:lvl3pPr marL="1143000" indent="-228600">
              <a:spcBef>
                <a:spcPct val="20000"/>
              </a:spcBef>
              <a:buChar char="•"/>
              <a:defRPr sz="2400">
                <a:solidFill>
                  <a:schemeClr val="tx1"/>
                </a:solidFill>
                <a:latin typeface="Verdana" panose="020B0604030504040204" pitchFamily="34" charset="0"/>
                <a:cs typeface="Angsana New" panose="02020603050405020304" pitchFamily="18" charset="-34"/>
              </a:defRPr>
            </a:lvl3pPr>
            <a:lvl4pPr marL="1600200" indent="-228600">
              <a:spcBef>
                <a:spcPct val="20000"/>
              </a:spcBef>
              <a:buChar char="–"/>
              <a:defRPr sz="2000">
                <a:solidFill>
                  <a:schemeClr val="tx1"/>
                </a:solidFill>
                <a:latin typeface="Verdana" panose="020B0604030504040204" pitchFamily="34" charset="0"/>
                <a:cs typeface="Angsana New" panose="02020603050405020304" pitchFamily="18" charset="-34"/>
              </a:defRPr>
            </a:lvl4pPr>
            <a:lvl5pPr marL="2057400" indent="-228600">
              <a:spcBef>
                <a:spcPct val="20000"/>
              </a:spcBef>
              <a:buChar char="»"/>
              <a:defRPr sz="2000">
                <a:solidFill>
                  <a:schemeClr val="tx1"/>
                </a:solidFill>
                <a:latin typeface="Verdana" panose="020B0604030504040204" pitchFamily="34" charset="0"/>
                <a:cs typeface="Angsana New" panose="02020603050405020304" pitchFamily="18" charset="-34"/>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9pPr>
          </a:lstStyle>
          <a:p>
            <a:pPr>
              <a:spcBef>
                <a:spcPct val="50000"/>
              </a:spcBef>
              <a:buFontTx/>
              <a:buNone/>
            </a:pPr>
            <a:r>
              <a:rPr lang="en-US" altLang="en-US" sz="2000" b="1" smtClean="0">
                <a:solidFill>
                  <a:srgbClr val="000000"/>
                </a:solidFill>
                <a:latin typeface="Comic Sans MS" panose="030F0702030302020204" pitchFamily="66" charset="0"/>
              </a:rPr>
              <a:t>Circuit recognition:</a:t>
            </a:r>
            <a:r>
              <a:rPr lang="en-US" altLang="en-US" sz="2000" smtClean="0">
                <a:solidFill>
                  <a:srgbClr val="000000"/>
                </a:solidFill>
                <a:latin typeface="Comic Sans MS" panose="030F0702030302020204" pitchFamily="66" charset="0"/>
              </a:rPr>
              <a:t> The base resistor is connected between the base and the collector terminals of the transistor.</a:t>
            </a:r>
            <a:endParaRPr lang="th-TH" altLang="en-US" sz="2000" smtClean="0">
              <a:solidFill>
                <a:srgbClr val="000000"/>
              </a:solidFill>
              <a:latin typeface="Comic Sans MS" panose="030F0702030302020204" pitchFamily="66" charset="0"/>
            </a:endParaRPr>
          </a:p>
        </p:txBody>
      </p:sp>
      <p:sp>
        <p:nvSpPr>
          <p:cNvPr id="37894" name="Text Box 6"/>
          <p:cNvSpPr txBox="1">
            <a:spLocks noChangeArrowheads="1"/>
          </p:cNvSpPr>
          <p:nvPr/>
        </p:nvSpPr>
        <p:spPr bwMode="auto">
          <a:xfrm>
            <a:off x="4876800" y="3429000"/>
            <a:ext cx="3810000" cy="2225675"/>
          </a:xfrm>
          <a:prstGeom prst="rect">
            <a:avLst/>
          </a:prstGeom>
          <a:solidFill>
            <a:srgbClr val="66FF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Verdana" panose="020B0604030504040204" pitchFamily="34" charset="0"/>
                <a:cs typeface="Angsana New" panose="02020603050405020304" pitchFamily="18" charset="-34"/>
              </a:defRPr>
            </a:lvl1pPr>
            <a:lvl2pPr marL="742950" indent="-285750">
              <a:spcBef>
                <a:spcPct val="20000"/>
              </a:spcBef>
              <a:buChar char="–"/>
              <a:defRPr sz="2800">
                <a:solidFill>
                  <a:schemeClr val="tx1"/>
                </a:solidFill>
                <a:latin typeface="Verdana" panose="020B0604030504040204" pitchFamily="34" charset="0"/>
                <a:cs typeface="Angsana New" panose="02020603050405020304" pitchFamily="18" charset="-34"/>
              </a:defRPr>
            </a:lvl2pPr>
            <a:lvl3pPr marL="1143000" indent="-228600">
              <a:spcBef>
                <a:spcPct val="20000"/>
              </a:spcBef>
              <a:buChar char="•"/>
              <a:defRPr sz="2400">
                <a:solidFill>
                  <a:schemeClr val="tx1"/>
                </a:solidFill>
                <a:latin typeface="Verdana" panose="020B0604030504040204" pitchFamily="34" charset="0"/>
                <a:cs typeface="Angsana New" panose="02020603050405020304" pitchFamily="18" charset="-34"/>
              </a:defRPr>
            </a:lvl3pPr>
            <a:lvl4pPr marL="1600200" indent="-228600">
              <a:spcBef>
                <a:spcPct val="20000"/>
              </a:spcBef>
              <a:buChar char="–"/>
              <a:defRPr sz="2000">
                <a:solidFill>
                  <a:schemeClr val="tx1"/>
                </a:solidFill>
                <a:latin typeface="Verdana" panose="020B0604030504040204" pitchFamily="34" charset="0"/>
                <a:cs typeface="Angsana New" panose="02020603050405020304" pitchFamily="18" charset="-34"/>
              </a:defRPr>
            </a:lvl4pPr>
            <a:lvl5pPr marL="2057400" indent="-228600">
              <a:spcBef>
                <a:spcPct val="20000"/>
              </a:spcBef>
              <a:buChar char="»"/>
              <a:defRPr sz="2000">
                <a:solidFill>
                  <a:schemeClr val="tx1"/>
                </a:solidFill>
                <a:latin typeface="Verdana" panose="020B0604030504040204" pitchFamily="34" charset="0"/>
                <a:cs typeface="Angsana New" panose="02020603050405020304" pitchFamily="18" charset="-34"/>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9pPr>
          </a:lstStyle>
          <a:p>
            <a:pPr>
              <a:spcBef>
                <a:spcPct val="50000"/>
              </a:spcBef>
              <a:buFontTx/>
              <a:buNone/>
            </a:pPr>
            <a:r>
              <a:rPr lang="en-US" altLang="en-US" sz="2000" b="1" dirty="0" smtClean="0">
                <a:solidFill>
                  <a:srgbClr val="000000"/>
                </a:solidFill>
                <a:latin typeface="Comic Sans MS" panose="030F0702030302020204" pitchFamily="66" charset="0"/>
              </a:rPr>
              <a:t>Advantage:</a:t>
            </a:r>
            <a:r>
              <a:rPr lang="en-US" altLang="en-US" sz="2000" dirty="0" smtClean="0">
                <a:solidFill>
                  <a:srgbClr val="000000"/>
                </a:solidFill>
                <a:latin typeface="Comic Sans MS" panose="030F0702030302020204" pitchFamily="66" charset="0"/>
              </a:rPr>
              <a:t> A simple circuit with relatively stable Q-point.</a:t>
            </a:r>
          </a:p>
          <a:p>
            <a:pPr>
              <a:spcBef>
                <a:spcPct val="50000"/>
              </a:spcBef>
              <a:buFontTx/>
              <a:buNone/>
            </a:pPr>
            <a:r>
              <a:rPr lang="en-US" altLang="en-US" sz="2000" b="1" dirty="0" smtClean="0">
                <a:solidFill>
                  <a:srgbClr val="000000"/>
                </a:solidFill>
                <a:latin typeface="Comic Sans MS" panose="030F0702030302020204" pitchFamily="66" charset="0"/>
              </a:rPr>
              <a:t>Disadvantage:</a:t>
            </a:r>
            <a:r>
              <a:rPr lang="en-US" altLang="en-US" sz="2000" dirty="0" smtClean="0">
                <a:solidFill>
                  <a:srgbClr val="000000"/>
                </a:solidFill>
                <a:latin typeface="Comic Sans MS" panose="030F0702030302020204" pitchFamily="66" charset="0"/>
              </a:rPr>
              <a:t> Relatively poor </a:t>
            </a:r>
            <a:r>
              <a:rPr lang="tr-TR" altLang="en-US" sz="2000" dirty="0" smtClean="0">
                <a:solidFill>
                  <a:srgbClr val="000000"/>
                </a:solidFill>
                <a:latin typeface="Comic Sans MS" panose="030F0702030302020204" pitchFamily="66" charset="0"/>
              </a:rPr>
              <a:t>AC</a:t>
            </a:r>
            <a:r>
              <a:rPr lang="en-US" altLang="en-US" sz="2000" dirty="0" smtClean="0">
                <a:solidFill>
                  <a:srgbClr val="000000"/>
                </a:solidFill>
                <a:latin typeface="Comic Sans MS" panose="030F0702030302020204" pitchFamily="66" charset="0"/>
              </a:rPr>
              <a:t> characteristics.</a:t>
            </a:r>
          </a:p>
          <a:p>
            <a:pPr>
              <a:spcBef>
                <a:spcPct val="50000"/>
              </a:spcBef>
              <a:buFontTx/>
              <a:buNone/>
            </a:pPr>
            <a:r>
              <a:rPr lang="en-US" altLang="en-US" sz="2000" b="1" dirty="0" smtClean="0">
                <a:solidFill>
                  <a:srgbClr val="000000"/>
                </a:solidFill>
                <a:latin typeface="Comic Sans MS" panose="030F0702030302020204" pitchFamily="66" charset="0"/>
              </a:rPr>
              <a:t>Applications:</a:t>
            </a:r>
            <a:r>
              <a:rPr lang="en-US" altLang="en-US" sz="2000" dirty="0" smtClean="0">
                <a:solidFill>
                  <a:srgbClr val="000000"/>
                </a:solidFill>
                <a:latin typeface="Comic Sans MS" panose="030F0702030302020204" pitchFamily="66" charset="0"/>
              </a:rPr>
              <a:t> Used primarily to bias linear amplifiers.</a:t>
            </a:r>
            <a:endParaRPr lang="th-TH" altLang="en-US" sz="2000" dirty="0" smtClean="0">
              <a:solidFill>
                <a:srgbClr val="000000"/>
              </a:solidFill>
              <a:latin typeface="Comic Sans MS" panose="030F0702030302020204" pitchFamily="66" charset="0"/>
            </a:endParaRPr>
          </a:p>
        </p:txBody>
      </p:sp>
    </p:spTree>
    <p:extLst>
      <p:ext uri="{BB962C8B-B14F-4D97-AF65-F5344CB8AC3E}">
        <p14:creationId xmlns:p14="http://schemas.microsoft.com/office/powerpoint/2010/main" val="2864434976"/>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5" name="Rectangle 2"/>
          <p:cNvSpPr>
            <a:spLocks noGrp="1" noChangeArrowheads="1"/>
          </p:cNvSpPr>
          <p:nvPr>
            <p:ph type="title"/>
          </p:nvPr>
        </p:nvSpPr>
        <p:spPr>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algn="l" eaLnBrk="1" hangingPunct="1"/>
            <a:r>
              <a:rPr lang="en-US" altLang="en-US" dirty="0">
                <a:solidFill>
                  <a:schemeClr val="tx1"/>
                </a:solidFill>
                <a:effectLst>
                  <a:outerShdw blurRad="38100" dist="38100" dir="2700000" algn="tl">
                    <a:srgbClr val="000000">
                      <a:alpha val="43137"/>
                    </a:srgbClr>
                  </a:outerShdw>
                </a:effectLst>
              </a:rPr>
              <a:t>Collector-Feedback</a:t>
            </a:r>
            <a:r>
              <a:rPr lang="tr-TR" altLang="en-US" dirty="0">
                <a:solidFill>
                  <a:schemeClr val="tx1"/>
                </a:solidFill>
                <a:effectLst>
                  <a:outerShdw blurRad="38100" dist="38100" dir="2700000" algn="tl">
                    <a:srgbClr val="000000">
                      <a:alpha val="43137"/>
                    </a:srgbClr>
                  </a:outerShdw>
                </a:effectLst>
              </a:rPr>
              <a:t> </a:t>
            </a:r>
            <a:r>
              <a:rPr lang="en-US" altLang="en-US" dirty="0" smtClean="0">
                <a:solidFill>
                  <a:schemeClr val="tx1"/>
                </a:solidFill>
                <a:effectLst>
                  <a:outerShdw blurRad="38100" dist="38100" dir="2700000" algn="tl">
                    <a:srgbClr val="000000">
                      <a:alpha val="43137"/>
                    </a:srgbClr>
                  </a:outerShdw>
                </a:effectLst>
              </a:rPr>
              <a:t>Characteristics</a:t>
            </a:r>
            <a:endParaRPr lang="th-TH" altLang="en-US" dirty="0">
              <a:solidFill>
                <a:schemeClr val="tx1"/>
              </a:solidFill>
              <a:effectLst>
                <a:outerShdw blurRad="38100" dist="38100" dir="2700000" algn="tl">
                  <a:srgbClr val="000000">
                    <a:alpha val="43137"/>
                  </a:srgbClr>
                </a:outerShdw>
              </a:effectLst>
            </a:endParaRPr>
          </a:p>
        </p:txBody>
      </p:sp>
      <p:graphicFrame>
        <p:nvGraphicFramePr>
          <p:cNvPr id="38916" name="Object 3"/>
          <p:cNvGraphicFramePr>
            <a:graphicFrameLocks noChangeAspect="1"/>
          </p:cNvGraphicFramePr>
          <p:nvPr>
            <p:extLst>
              <p:ext uri="{D42A27DB-BD31-4B8C-83A1-F6EECF244321}">
                <p14:modId xmlns:p14="http://schemas.microsoft.com/office/powerpoint/2010/main" val="3139762297"/>
              </p:ext>
            </p:extLst>
          </p:nvPr>
        </p:nvGraphicFramePr>
        <p:xfrm>
          <a:off x="152400" y="1600200"/>
          <a:ext cx="4419600" cy="4310063"/>
        </p:xfrm>
        <a:graphic>
          <a:graphicData uri="http://schemas.openxmlformats.org/presentationml/2006/ole">
            <mc:AlternateContent xmlns:mc="http://schemas.openxmlformats.org/markup-compatibility/2006">
              <mc:Choice xmlns:v="urn:schemas-microsoft-com:vml" Requires="v">
                <p:oleObj spid="_x0000_s98002" name="Visio" r:id="rId3" imgW="1459382" imgH="1423111" progId="Visio.Drawing.6">
                  <p:embed/>
                </p:oleObj>
              </mc:Choice>
              <mc:Fallback>
                <p:oleObj name="Visio" r:id="rId3" imgW="1459382" imgH="1423111" progId="Visio.Drawing.6">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 y="1600200"/>
                        <a:ext cx="4419600" cy="4310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8917" name="Text Box 7"/>
          <p:cNvSpPr txBox="1">
            <a:spLocks noChangeArrowheads="1"/>
          </p:cNvSpPr>
          <p:nvPr/>
        </p:nvSpPr>
        <p:spPr bwMode="auto">
          <a:xfrm>
            <a:off x="4724400" y="1735138"/>
            <a:ext cx="3962400" cy="39687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Verdana" panose="020B0604030504040204" pitchFamily="34" charset="0"/>
                <a:cs typeface="Angsana New" panose="02020603050405020304" pitchFamily="18" charset="-34"/>
              </a:defRPr>
            </a:lvl1pPr>
            <a:lvl2pPr marL="742950" indent="-285750">
              <a:spcBef>
                <a:spcPct val="20000"/>
              </a:spcBef>
              <a:buChar char="–"/>
              <a:defRPr sz="2800">
                <a:solidFill>
                  <a:schemeClr val="tx1"/>
                </a:solidFill>
                <a:latin typeface="Verdana" panose="020B0604030504040204" pitchFamily="34" charset="0"/>
                <a:cs typeface="Angsana New" panose="02020603050405020304" pitchFamily="18" charset="-34"/>
              </a:defRPr>
            </a:lvl2pPr>
            <a:lvl3pPr marL="1143000" indent="-228600">
              <a:spcBef>
                <a:spcPct val="20000"/>
              </a:spcBef>
              <a:buChar char="•"/>
              <a:defRPr sz="2400">
                <a:solidFill>
                  <a:schemeClr val="tx1"/>
                </a:solidFill>
                <a:latin typeface="Verdana" panose="020B0604030504040204" pitchFamily="34" charset="0"/>
                <a:cs typeface="Angsana New" panose="02020603050405020304" pitchFamily="18" charset="-34"/>
              </a:defRPr>
            </a:lvl3pPr>
            <a:lvl4pPr marL="1600200" indent="-228600">
              <a:spcBef>
                <a:spcPct val="20000"/>
              </a:spcBef>
              <a:buChar char="–"/>
              <a:defRPr sz="2000">
                <a:solidFill>
                  <a:schemeClr val="tx1"/>
                </a:solidFill>
                <a:latin typeface="Verdana" panose="020B0604030504040204" pitchFamily="34" charset="0"/>
                <a:cs typeface="Angsana New" panose="02020603050405020304" pitchFamily="18" charset="-34"/>
              </a:defRPr>
            </a:lvl4pPr>
            <a:lvl5pPr marL="2057400" indent="-228600">
              <a:spcBef>
                <a:spcPct val="20000"/>
              </a:spcBef>
              <a:buChar char="»"/>
              <a:defRPr sz="2000">
                <a:solidFill>
                  <a:schemeClr val="tx1"/>
                </a:solidFill>
                <a:latin typeface="Verdana" panose="020B0604030504040204" pitchFamily="34" charset="0"/>
                <a:cs typeface="Angsana New" panose="02020603050405020304" pitchFamily="18" charset="-34"/>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9pPr>
          </a:lstStyle>
          <a:p>
            <a:pPr>
              <a:spcBef>
                <a:spcPct val="50000"/>
              </a:spcBef>
              <a:buFontTx/>
              <a:buNone/>
            </a:pPr>
            <a:r>
              <a:rPr lang="en-US" altLang="en-US" sz="2000" smtClean="0">
                <a:solidFill>
                  <a:srgbClr val="000000"/>
                </a:solidFill>
                <a:latin typeface="Comic Sans MS" panose="030F0702030302020204" pitchFamily="66" charset="0"/>
              </a:rPr>
              <a:t>Q-point relationships:</a:t>
            </a:r>
            <a:endParaRPr lang="th-TH" altLang="en-US" sz="2000" smtClean="0">
              <a:solidFill>
                <a:srgbClr val="000000"/>
              </a:solidFill>
              <a:latin typeface="Comic Sans MS" panose="030F0702030302020204" pitchFamily="66" charset="0"/>
            </a:endParaRPr>
          </a:p>
        </p:txBody>
      </p:sp>
      <p:graphicFrame>
        <p:nvGraphicFramePr>
          <p:cNvPr id="38918" name="Object 8"/>
          <p:cNvGraphicFramePr>
            <a:graphicFrameLocks noChangeAspect="1"/>
          </p:cNvGraphicFramePr>
          <p:nvPr>
            <p:extLst>
              <p:ext uri="{D42A27DB-BD31-4B8C-83A1-F6EECF244321}">
                <p14:modId xmlns:p14="http://schemas.microsoft.com/office/powerpoint/2010/main" val="1431188037"/>
              </p:ext>
            </p:extLst>
          </p:nvPr>
        </p:nvGraphicFramePr>
        <p:xfrm>
          <a:off x="4887913" y="2268538"/>
          <a:ext cx="2606675" cy="838200"/>
        </p:xfrm>
        <a:graphic>
          <a:graphicData uri="http://schemas.openxmlformats.org/presentationml/2006/ole">
            <mc:AlternateContent xmlns:mc="http://schemas.openxmlformats.org/markup-compatibility/2006">
              <mc:Choice xmlns:v="urn:schemas-microsoft-com:vml" Requires="v">
                <p:oleObj spid="_x0000_s98003" name="Equation" r:id="rId5" imgW="1333500" imgH="431800" progId="Equation.DSMT4">
                  <p:embed/>
                </p:oleObj>
              </mc:Choice>
              <mc:Fallback>
                <p:oleObj name="Equation" r:id="rId5" imgW="1333500" imgH="4318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87913" y="2268538"/>
                        <a:ext cx="2606675" cy="838200"/>
                      </a:xfrm>
                      <a:prstGeom prst="rect">
                        <a:avLst/>
                      </a:prstGeom>
                      <a:solidFill>
                        <a:srgbClr val="66FF66"/>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8919" name="Object 9"/>
          <p:cNvGraphicFramePr>
            <a:graphicFrameLocks noChangeAspect="1"/>
          </p:cNvGraphicFramePr>
          <p:nvPr>
            <p:extLst>
              <p:ext uri="{D42A27DB-BD31-4B8C-83A1-F6EECF244321}">
                <p14:modId xmlns:p14="http://schemas.microsoft.com/office/powerpoint/2010/main" val="2286520359"/>
              </p:ext>
            </p:extLst>
          </p:nvPr>
        </p:nvGraphicFramePr>
        <p:xfrm>
          <a:off x="4876800" y="3208338"/>
          <a:ext cx="1382713" cy="457200"/>
        </p:xfrm>
        <a:graphic>
          <a:graphicData uri="http://schemas.openxmlformats.org/presentationml/2006/ole">
            <mc:AlternateContent xmlns:mc="http://schemas.openxmlformats.org/markup-compatibility/2006">
              <mc:Choice xmlns:v="urn:schemas-microsoft-com:vml" Requires="v">
                <p:oleObj spid="_x0000_s98004" name="Equation" r:id="rId7" imgW="723586" imgH="241195" progId="Equation.DSMT4">
                  <p:embed/>
                </p:oleObj>
              </mc:Choice>
              <mc:Fallback>
                <p:oleObj name="Equation" r:id="rId7" imgW="723586" imgH="241195"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876800" y="3208338"/>
                        <a:ext cx="1382713" cy="457200"/>
                      </a:xfrm>
                      <a:prstGeom prst="rect">
                        <a:avLst/>
                      </a:prstGeom>
                      <a:solidFill>
                        <a:srgbClr val="66FF66"/>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8920" name="Object 10"/>
          <p:cNvGraphicFramePr>
            <a:graphicFrameLocks noChangeAspect="1"/>
          </p:cNvGraphicFramePr>
          <p:nvPr>
            <p:extLst>
              <p:ext uri="{D42A27DB-BD31-4B8C-83A1-F6EECF244321}">
                <p14:modId xmlns:p14="http://schemas.microsoft.com/office/powerpoint/2010/main" val="814697541"/>
              </p:ext>
            </p:extLst>
          </p:nvPr>
        </p:nvGraphicFramePr>
        <p:xfrm>
          <a:off x="4876800" y="3792538"/>
          <a:ext cx="2300288" cy="474662"/>
        </p:xfrm>
        <a:graphic>
          <a:graphicData uri="http://schemas.openxmlformats.org/presentationml/2006/ole">
            <mc:AlternateContent xmlns:mc="http://schemas.openxmlformats.org/markup-compatibility/2006">
              <mc:Choice xmlns:v="urn:schemas-microsoft-com:vml" Requires="v">
                <p:oleObj spid="_x0000_s98005" name="Equation" r:id="rId9" imgW="1168400" imgH="241300" progId="Equation.DSMT4">
                  <p:embed/>
                </p:oleObj>
              </mc:Choice>
              <mc:Fallback>
                <p:oleObj name="Equation" r:id="rId9" imgW="1168400" imgH="241300"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876800" y="3792538"/>
                        <a:ext cx="2300288" cy="474662"/>
                      </a:xfrm>
                      <a:prstGeom prst="rect">
                        <a:avLst/>
                      </a:prstGeom>
                      <a:solidFill>
                        <a:srgbClr val="66FF66"/>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1591731651"/>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9" name="Rectangle 2"/>
          <p:cNvSpPr>
            <a:spLocks noGrp="1" noChangeArrowheads="1"/>
          </p:cNvSpPr>
          <p:nvPr>
            <p:ph type="title"/>
          </p:nvPr>
        </p:nvSpPr>
        <p:spPr/>
        <p:txBody>
          <a:bodyPr/>
          <a:lstStyle/>
          <a:p>
            <a:pPr algn="l" eaLnBrk="1" hangingPunct="1"/>
            <a:r>
              <a:rPr lang="tr-TR" altLang="en-US" dirty="0" smtClean="0">
                <a:effectLst>
                  <a:outerShdw blurRad="38100" dist="38100" dir="2700000" algn="tl">
                    <a:srgbClr val="000000">
                      <a:alpha val="43137"/>
                    </a:srgbClr>
                  </a:outerShdw>
                </a:effectLst>
              </a:rPr>
              <a:t>5. </a:t>
            </a:r>
            <a:r>
              <a:rPr lang="en-US" altLang="en-US" dirty="0" smtClean="0">
                <a:effectLst>
                  <a:outerShdw blurRad="38100" dist="38100" dir="2700000" algn="tl">
                    <a:srgbClr val="000000">
                      <a:alpha val="43137"/>
                    </a:srgbClr>
                  </a:outerShdw>
                </a:effectLst>
              </a:rPr>
              <a:t>Emitter-feedback bias.</a:t>
            </a:r>
            <a:endParaRPr lang="th-TH" altLang="en-US" dirty="0" smtClean="0">
              <a:effectLst>
                <a:outerShdw blurRad="38100" dist="38100" dir="2700000" algn="tl">
                  <a:srgbClr val="000000">
                    <a:alpha val="43137"/>
                  </a:srgbClr>
                </a:outerShdw>
              </a:effectLst>
            </a:endParaRPr>
          </a:p>
        </p:txBody>
      </p:sp>
      <p:graphicFrame>
        <p:nvGraphicFramePr>
          <p:cNvPr id="39940" name="Object 4"/>
          <p:cNvGraphicFramePr>
            <a:graphicFrameLocks noChangeAspect="1"/>
          </p:cNvGraphicFramePr>
          <p:nvPr/>
        </p:nvGraphicFramePr>
        <p:xfrm>
          <a:off x="304800" y="1600200"/>
          <a:ext cx="3494088" cy="4800600"/>
        </p:xfrm>
        <a:graphic>
          <a:graphicData uri="http://schemas.openxmlformats.org/presentationml/2006/ole">
            <mc:AlternateContent xmlns:mc="http://schemas.openxmlformats.org/markup-compatibility/2006">
              <mc:Choice xmlns:v="urn:schemas-microsoft-com:vml" Requires="v">
                <p:oleObj spid="_x0000_s99206" name="Visio" r:id="rId3" imgW="1386840" imgH="1907134" progId="Visio.Drawing.6">
                  <p:embed/>
                </p:oleObj>
              </mc:Choice>
              <mc:Fallback>
                <p:oleObj name="Visio" r:id="rId3" imgW="1386840" imgH="1907134" progId="Visio.Drawing.6">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1600200"/>
                        <a:ext cx="3494088"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9941" name="Object 5"/>
          <p:cNvGraphicFramePr>
            <a:graphicFrameLocks noChangeAspect="1"/>
          </p:cNvGraphicFramePr>
          <p:nvPr/>
        </p:nvGraphicFramePr>
        <p:xfrm>
          <a:off x="4572000" y="1600200"/>
          <a:ext cx="2654300" cy="889000"/>
        </p:xfrm>
        <a:graphic>
          <a:graphicData uri="http://schemas.openxmlformats.org/presentationml/2006/ole">
            <mc:AlternateContent xmlns:mc="http://schemas.openxmlformats.org/markup-compatibility/2006">
              <mc:Choice xmlns:v="urn:schemas-microsoft-com:vml" Requires="v">
                <p:oleObj spid="_x0000_s99207" name="Equation" r:id="rId5" imgW="1358310" imgH="444307" progId="Equation.DSMT4">
                  <p:embed/>
                </p:oleObj>
              </mc:Choice>
              <mc:Fallback>
                <p:oleObj name="Equation" r:id="rId5" imgW="1358310" imgH="444307"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72000" y="1600200"/>
                        <a:ext cx="2654300" cy="889000"/>
                      </a:xfrm>
                      <a:prstGeom prst="rect">
                        <a:avLst/>
                      </a:prstGeom>
                      <a:solidFill>
                        <a:srgbClr val="66FF66"/>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9942" name="Object 6"/>
          <p:cNvGraphicFramePr>
            <a:graphicFrameLocks noChangeAspect="1"/>
          </p:cNvGraphicFramePr>
          <p:nvPr/>
        </p:nvGraphicFramePr>
        <p:xfrm>
          <a:off x="4572000" y="2819400"/>
          <a:ext cx="1414463" cy="482600"/>
        </p:xfrm>
        <a:graphic>
          <a:graphicData uri="http://schemas.openxmlformats.org/presentationml/2006/ole">
            <mc:AlternateContent xmlns:mc="http://schemas.openxmlformats.org/markup-compatibility/2006">
              <mc:Choice xmlns:v="urn:schemas-microsoft-com:vml" Requires="v">
                <p:oleObj spid="_x0000_s99208" name="Equation" r:id="rId7" imgW="723586" imgH="241195" progId="Equation.DSMT4">
                  <p:embed/>
                </p:oleObj>
              </mc:Choice>
              <mc:Fallback>
                <p:oleObj name="Equation" r:id="rId7" imgW="723586" imgH="241195"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72000" y="2819400"/>
                        <a:ext cx="1414463" cy="482600"/>
                      </a:xfrm>
                      <a:prstGeom prst="rect">
                        <a:avLst/>
                      </a:prstGeom>
                      <a:solidFill>
                        <a:srgbClr val="66FF66"/>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9943" name="Object 7"/>
          <p:cNvGraphicFramePr>
            <a:graphicFrameLocks noChangeAspect="1"/>
          </p:cNvGraphicFramePr>
          <p:nvPr/>
        </p:nvGraphicFramePr>
        <p:xfrm>
          <a:off x="4572000" y="4546600"/>
          <a:ext cx="3200400" cy="1016000"/>
        </p:xfrm>
        <a:graphic>
          <a:graphicData uri="http://schemas.openxmlformats.org/presentationml/2006/ole">
            <mc:AlternateContent xmlns:mc="http://schemas.openxmlformats.org/markup-compatibility/2006">
              <mc:Choice xmlns:v="urn:schemas-microsoft-com:vml" Requires="v">
                <p:oleObj spid="_x0000_s99209" name="Equation" r:id="rId9" imgW="1638300" imgH="508000" progId="Equation.DSMT4">
                  <p:embed/>
                </p:oleObj>
              </mc:Choice>
              <mc:Fallback>
                <p:oleObj name="Equation" r:id="rId9" imgW="1638300" imgH="508000"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572000" y="4546600"/>
                        <a:ext cx="3200400" cy="1016000"/>
                      </a:xfrm>
                      <a:prstGeom prst="rect">
                        <a:avLst/>
                      </a:prstGeom>
                      <a:solidFill>
                        <a:srgbClr val="66FF66"/>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9944" name="Object 8"/>
          <p:cNvGraphicFramePr>
            <a:graphicFrameLocks noChangeAspect="1"/>
          </p:cNvGraphicFramePr>
          <p:nvPr/>
        </p:nvGraphicFramePr>
        <p:xfrm>
          <a:off x="4572000" y="3733800"/>
          <a:ext cx="1935163" cy="508000"/>
        </p:xfrm>
        <a:graphic>
          <a:graphicData uri="http://schemas.openxmlformats.org/presentationml/2006/ole">
            <mc:AlternateContent xmlns:mc="http://schemas.openxmlformats.org/markup-compatibility/2006">
              <mc:Choice xmlns:v="urn:schemas-microsoft-com:vml" Requires="v">
                <p:oleObj spid="_x0000_s99210" name="Equation" r:id="rId11" imgW="990170" imgH="253890" progId="Equation.DSMT4">
                  <p:embed/>
                </p:oleObj>
              </mc:Choice>
              <mc:Fallback>
                <p:oleObj name="Equation" r:id="rId11" imgW="990170" imgH="253890"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572000" y="3733800"/>
                        <a:ext cx="1935163" cy="508000"/>
                      </a:xfrm>
                      <a:prstGeom prst="rect">
                        <a:avLst/>
                      </a:prstGeom>
                      <a:solidFill>
                        <a:srgbClr val="66FF66"/>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97155821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4" name="Rectangle 4"/>
          <p:cNvSpPr>
            <a:spLocks noChangeArrowheads="1"/>
          </p:cNvSpPr>
          <p:nvPr/>
        </p:nvSpPr>
        <p:spPr bwMode="auto">
          <a:xfrm>
            <a:off x="152400" y="287338"/>
            <a:ext cx="8936038"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3200" dirty="0">
                <a:solidFill>
                  <a:srgbClr val="FF0000"/>
                </a:solidFill>
                <a:latin typeface="Comic Sans MS" panose="030F0702030302020204" pitchFamily="66" charset="0"/>
              </a:rPr>
              <a:t>Point-Contact Transistor – </a:t>
            </a:r>
          </a:p>
          <a:p>
            <a:r>
              <a:rPr lang="en-US" altLang="en-US" sz="3200" dirty="0">
                <a:solidFill>
                  <a:srgbClr val="FF0000"/>
                </a:solidFill>
                <a:latin typeface="Comic Sans MS" panose="030F0702030302020204" pitchFamily="66" charset="0"/>
              </a:rPr>
              <a:t>                    first transistor ever made</a:t>
            </a:r>
          </a:p>
        </p:txBody>
      </p:sp>
      <p:graphicFrame>
        <p:nvGraphicFramePr>
          <p:cNvPr id="138245" name="Object 5"/>
          <p:cNvGraphicFramePr>
            <a:graphicFrameLocks noChangeAspect="1"/>
          </p:cNvGraphicFramePr>
          <p:nvPr/>
        </p:nvGraphicFramePr>
        <p:xfrm>
          <a:off x="249238" y="1371600"/>
          <a:ext cx="8513762" cy="5354638"/>
        </p:xfrm>
        <a:graphic>
          <a:graphicData uri="http://schemas.openxmlformats.org/presentationml/2006/ole">
            <mc:AlternateContent xmlns:mc="http://schemas.openxmlformats.org/markup-compatibility/2006">
              <mc:Choice xmlns:v="urn:schemas-microsoft-com:vml" Requires="v">
                <p:oleObj spid="_x0000_s60646" name="Bitmap Image" r:id="rId4" imgW="7980952" imgH="5020376" progId="Paint.Picture">
                  <p:embed/>
                </p:oleObj>
              </mc:Choice>
              <mc:Fallback>
                <p:oleObj name="Bitmap Image" r:id="rId4" imgW="7980952" imgH="5020376" progId="Paint.Picture">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9238" y="1371600"/>
                        <a:ext cx="8513762" cy="535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1070048094"/>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0964" name="Object 3"/>
          <p:cNvGraphicFramePr>
            <a:graphicFrameLocks noChangeAspect="1"/>
          </p:cNvGraphicFramePr>
          <p:nvPr/>
        </p:nvGraphicFramePr>
        <p:xfrm>
          <a:off x="304800" y="1600200"/>
          <a:ext cx="4043363" cy="4876800"/>
        </p:xfrm>
        <a:graphic>
          <a:graphicData uri="http://schemas.openxmlformats.org/presentationml/2006/ole">
            <mc:AlternateContent xmlns:mc="http://schemas.openxmlformats.org/markup-compatibility/2006">
              <mc:Choice xmlns:v="urn:schemas-microsoft-com:vml" Requires="v">
                <p:oleObj spid="_x0000_s100046" name="Visio" r:id="rId3" imgW="1580388" imgH="1907134" progId="Visio.Drawing.6">
                  <p:embed/>
                </p:oleObj>
              </mc:Choice>
              <mc:Fallback>
                <p:oleObj name="Visio" r:id="rId3" imgW="1580388" imgH="1907134" progId="Visio.Drawing.6">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1600200"/>
                        <a:ext cx="4043363" cy="487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0965" name="Object 4"/>
          <p:cNvGraphicFramePr>
            <a:graphicFrameLocks noChangeAspect="1"/>
          </p:cNvGraphicFramePr>
          <p:nvPr/>
        </p:nvGraphicFramePr>
        <p:xfrm>
          <a:off x="4540250" y="1828800"/>
          <a:ext cx="4298950" cy="1108075"/>
        </p:xfrm>
        <a:graphic>
          <a:graphicData uri="http://schemas.openxmlformats.org/presentationml/2006/ole">
            <mc:AlternateContent xmlns:mc="http://schemas.openxmlformats.org/markup-compatibility/2006">
              <mc:Choice xmlns:v="urn:schemas-microsoft-com:vml" Requires="v">
                <p:oleObj spid="_x0000_s100047" name="Equation" r:id="rId5" imgW="2717800" imgH="685800" progId="Equation.DSMT4">
                  <p:embed/>
                </p:oleObj>
              </mc:Choice>
              <mc:Fallback>
                <p:oleObj name="Equation" r:id="rId5" imgW="2717800" imgH="6858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40250" y="1828800"/>
                        <a:ext cx="4298950" cy="1108075"/>
                      </a:xfrm>
                      <a:prstGeom prst="rect">
                        <a:avLst/>
                      </a:prstGeom>
                      <a:solidFill>
                        <a:srgbClr val="66FF66"/>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0966" name="Object 5"/>
          <p:cNvGraphicFramePr>
            <a:graphicFrameLocks noChangeAspect="1"/>
          </p:cNvGraphicFramePr>
          <p:nvPr/>
        </p:nvGraphicFramePr>
        <p:xfrm>
          <a:off x="4551363" y="3081338"/>
          <a:ext cx="3373437" cy="390525"/>
        </p:xfrm>
        <a:graphic>
          <a:graphicData uri="http://schemas.openxmlformats.org/presentationml/2006/ole">
            <mc:AlternateContent xmlns:mc="http://schemas.openxmlformats.org/markup-compatibility/2006">
              <mc:Choice xmlns:v="urn:schemas-microsoft-com:vml" Requires="v">
                <p:oleObj spid="_x0000_s100048" name="Equation" r:id="rId7" imgW="2133600" imgH="241300" progId="Equation.DSMT4">
                  <p:embed/>
                </p:oleObj>
              </mc:Choice>
              <mc:Fallback>
                <p:oleObj name="Equation" r:id="rId7" imgW="2133600" imgH="24130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51363" y="3081338"/>
                        <a:ext cx="3373437" cy="390525"/>
                      </a:xfrm>
                      <a:prstGeom prst="rect">
                        <a:avLst/>
                      </a:prstGeom>
                      <a:solidFill>
                        <a:srgbClr val="66FF66"/>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0967" name="Object 6"/>
          <p:cNvGraphicFramePr>
            <a:graphicFrameLocks noChangeAspect="1"/>
          </p:cNvGraphicFramePr>
          <p:nvPr/>
        </p:nvGraphicFramePr>
        <p:xfrm>
          <a:off x="4562475" y="3624263"/>
          <a:ext cx="3514725" cy="820737"/>
        </p:xfrm>
        <a:graphic>
          <a:graphicData uri="http://schemas.openxmlformats.org/presentationml/2006/ole">
            <mc:AlternateContent xmlns:mc="http://schemas.openxmlformats.org/markup-compatibility/2006">
              <mc:Choice xmlns:v="urn:schemas-microsoft-com:vml" Requires="v">
                <p:oleObj spid="_x0000_s100049" name="Equation" r:id="rId9" imgW="2222500" imgH="508000" progId="Equation.DSMT4">
                  <p:embed/>
                </p:oleObj>
              </mc:Choice>
              <mc:Fallback>
                <p:oleObj name="Equation" r:id="rId9" imgW="2222500" imgH="508000"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562475" y="3624263"/>
                        <a:ext cx="3514725" cy="820737"/>
                      </a:xfrm>
                      <a:prstGeom prst="rect">
                        <a:avLst/>
                      </a:prstGeom>
                      <a:solidFill>
                        <a:srgbClr val="66FF66"/>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 name="Rectangle 2"/>
          <p:cNvSpPr>
            <a:spLocks noGrp="1" noChangeArrowheads="1"/>
          </p:cNvSpPr>
          <p:nvPr>
            <p:ph type="title"/>
          </p:nvPr>
        </p:nvSpPr>
        <p:spPr>
          <a:xfrm>
            <a:off x="457200" y="274638"/>
            <a:ext cx="8229600" cy="411162"/>
          </a:xfrm>
        </p:spPr>
        <p:txBody>
          <a:bodyPr/>
          <a:lstStyle/>
          <a:p>
            <a:pPr algn="l" eaLnBrk="1" hangingPunct="1"/>
            <a:r>
              <a:rPr lang="en-US" altLang="en-US" dirty="0" smtClean="0">
                <a:effectLst>
                  <a:outerShdw blurRad="38100" dist="38100" dir="2700000" algn="tl">
                    <a:srgbClr val="000000">
                      <a:alpha val="43137"/>
                    </a:srgbClr>
                  </a:outerShdw>
                </a:effectLst>
              </a:rPr>
              <a:t>Example</a:t>
            </a:r>
            <a:endParaRPr lang="th-TH" altLang="en-US" dirty="0" smtClean="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702832590"/>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7" name="Rectangle 2"/>
          <p:cNvSpPr>
            <a:spLocks noGrp="1" noChangeArrowheads="1"/>
          </p:cNvSpPr>
          <p:nvPr>
            <p:ph type="title"/>
          </p:nvPr>
        </p:nvSpPr>
        <p:spPr>
          <a:xfrm>
            <a:off x="395536" y="260648"/>
            <a:ext cx="8229600" cy="411162"/>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algn="l" eaLnBrk="1" hangingPunct="1"/>
            <a:r>
              <a:rPr lang="en-US" altLang="en-US" dirty="0">
                <a:solidFill>
                  <a:schemeClr val="tx1"/>
                </a:solidFill>
                <a:effectLst>
                  <a:outerShdw blurRad="38100" dist="38100" dir="2700000" algn="tl">
                    <a:srgbClr val="000000">
                      <a:alpha val="43137"/>
                    </a:srgbClr>
                  </a:outerShdw>
                </a:effectLst>
              </a:rPr>
              <a:t>Circuit Stability of</a:t>
            </a:r>
            <a:r>
              <a:rPr lang="tr-TR" altLang="en-US" dirty="0">
                <a:solidFill>
                  <a:schemeClr val="tx1"/>
                </a:solidFill>
                <a:effectLst>
                  <a:outerShdw blurRad="38100" dist="38100" dir="2700000" algn="tl">
                    <a:srgbClr val="000000">
                      <a:alpha val="43137"/>
                    </a:srgbClr>
                  </a:outerShdw>
                </a:effectLst>
              </a:rPr>
              <a:t> </a:t>
            </a:r>
            <a:r>
              <a:rPr lang="en-US" altLang="en-US" dirty="0">
                <a:solidFill>
                  <a:schemeClr val="tx1"/>
                </a:solidFill>
                <a:effectLst>
                  <a:outerShdw blurRad="38100" dist="38100" dir="2700000" algn="tl">
                    <a:srgbClr val="000000">
                      <a:alpha val="43137"/>
                    </a:srgbClr>
                  </a:outerShdw>
                </a:effectLst>
              </a:rPr>
              <a:t>Emitter-Feedback Bias</a:t>
            </a:r>
            <a:endParaRPr lang="th-TH" altLang="en-US" dirty="0">
              <a:solidFill>
                <a:schemeClr val="tx1"/>
              </a:solidFill>
              <a:effectLst>
                <a:outerShdw blurRad="38100" dist="38100" dir="2700000" algn="tl">
                  <a:srgbClr val="000000">
                    <a:alpha val="43137"/>
                  </a:srgbClr>
                </a:outerShdw>
              </a:effectLst>
            </a:endParaRPr>
          </a:p>
        </p:txBody>
      </p:sp>
      <p:sp>
        <p:nvSpPr>
          <p:cNvPr id="41988" name="Text Box 4"/>
          <p:cNvSpPr txBox="1">
            <a:spLocks noChangeArrowheads="1"/>
          </p:cNvSpPr>
          <p:nvPr/>
        </p:nvSpPr>
        <p:spPr bwMode="auto">
          <a:xfrm>
            <a:off x="4572000" y="1477963"/>
            <a:ext cx="4114800" cy="481647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Verdana" panose="020B0604030504040204" pitchFamily="34" charset="0"/>
                <a:cs typeface="Angsana New" panose="02020603050405020304" pitchFamily="18" charset="-34"/>
              </a:defRPr>
            </a:lvl1pPr>
            <a:lvl2pPr marL="742950" indent="-285750">
              <a:spcBef>
                <a:spcPct val="20000"/>
              </a:spcBef>
              <a:buChar char="–"/>
              <a:defRPr sz="2800">
                <a:solidFill>
                  <a:schemeClr val="tx1"/>
                </a:solidFill>
                <a:latin typeface="Verdana" panose="020B0604030504040204" pitchFamily="34" charset="0"/>
                <a:cs typeface="Angsana New" panose="02020603050405020304" pitchFamily="18" charset="-34"/>
              </a:defRPr>
            </a:lvl2pPr>
            <a:lvl3pPr marL="1143000" indent="-228600">
              <a:spcBef>
                <a:spcPct val="20000"/>
              </a:spcBef>
              <a:buChar char="•"/>
              <a:defRPr sz="2400">
                <a:solidFill>
                  <a:schemeClr val="tx1"/>
                </a:solidFill>
                <a:latin typeface="Verdana" panose="020B0604030504040204" pitchFamily="34" charset="0"/>
                <a:cs typeface="Angsana New" panose="02020603050405020304" pitchFamily="18" charset="-34"/>
              </a:defRPr>
            </a:lvl3pPr>
            <a:lvl4pPr marL="1600200" indent="-228600">
              <a:spcBef>
                <a:spcPct val="20000"/>
              </a:spcBef>
              <a:buChar char="–"/>
              <a:defRPr sz="2000">
                <a:solidFill>
                  <a:schemeClr val="tx1"/>
                </a:solidFill>
                <a:latin typeface="Verdana" panose="020B0604030504040204" pitchFamily="34" charset="0"/>
                <a:cs typeface="Angsana New" panose="02020603050405020304" pitchFamily="18" charset="-34"/>
              </a:defRPr>
            </a:lvl4pPr>
            <a:lvl5pPr marL="2057400" indent="-228600">
              <a:spcBef>
                <a:spcPct val="20000"/>
              </a:spcBef>
              <a:buChar char="»"/>
              <a:defRPr sz="2000">
                <a:solidFill>
                  <a:schemeClr val="tx1"/>
                </a:solidFill>
                <a:latin typeface="Verdana" panose="020B0604030504040204" pitchFamily="34" charset="0"/>
                <a:cs typeface="Angsana New" panose="02020603050405020304" pitchFamily="18" charset="-34"/>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9pPr>
          </a:lstStyle>
          <a:p>
            <a:pPr algn="ctr">
              <a:spcBef>
                <a:spcPct val="50000"/>
              </a:spcBef>
              <a:buFontTx/>
              <a:buNone/>
            </a:pPr>
            <a:r>
              <a:rPr lang="en-US" altLang="en-US" sz="2000" i="1" dirty="0" smtClean="0">
                <a:solidFill>
                  <a:srgbClr val="000000"/>
                </a:solidFill>
                <a:latin typeface="Comic Sans MS" panose="030F0702030302020204" pitchFamily="66" charset="0"/>
              </a:rPr>
              <a:t>h</a:t>
            </a:r>
            <a:r>
              <a:rPr lang="en-US" altLang="en-US" sz="2000" i="1" baseline="-25000" dirty="0" smtClean="0">
                <a:solidFill>
                  <a:srgbClr val="000000"/>
                </a:solidFill>
                <a:latin typeface="Comic Sans MS" panose="030F0702030302020204" pitchFamily="66" charset="0"/>
              </a:rPr>
              <a:t>FE</a:t>
            </a:r>
            <a:r>
              <a:rPr lang="en-US" altLang="en-US" sz="2000" dirty="0" smtClean="0">
                <a:solidFill>
                  <a:srgbClr val="000000"/>
                </a:solidFill>
                <a:latin typeface="Comic Sans MS" panose="030F0702030302020204" pitchFamily="66" charset="0"/>
              </a:rPr>
              <a:t> increases</a:t>
            </a:r>
          </a:p>
          <a:p>
            <a:pPr algn="ctr">
              <a:spcBef>
                <a:spcPct val="50000"/>
              </a:spcBef>
              <a:buFontTx/>
              <a:buNone/>
            </a:pPr>
            <a:endParaRPr lang="en-US" altLang="en-US" sz="2000" dirty="0" smtClean="0">
              <a:solidFill>
                <a:srgbClr val="000000"/>
              </a:solidFill>
              <a:latin typeface="Comic Sans MS" panose="030F0702030302020204" pitchFamily="66" charset="0"/>
            </a:endParaRPr>
          </a:p>
          <a:p>
            <a:pPr algn="ctr">
              <a:spcBef>
                <a:spcPct val="50000"/>
              </a:spcBef>
              <a:buFontTx/>
              <a:buNone/>
            </a:pPr>
            <a:r>
              <a:rPr lang="en-US" altLang="en-US" sz="2000" i="1" dirty="0" smtClean="0">
                <a:solidFill>
                  <a:srgbClr val="000000"/>
                </a:solidFill>
                <a:latin typeface="Comic Sans MS" panose="030F0702030302020204" pitchFamily="66" charset="0"/>
              </a:rPr>
              <a:t>I</a:t>
            </a:r>
            <a:r>
              <a:rPr lang="en-US" altLang="en-US" sz="2000" i="1" baseline="-25000" dirty="0" smtClean="0">
                <a:solidFill>
                  <a:srgbClr val="000000"/>
                </a:solidFill>
                <a:latin typeface="Comic Sans MS" panose="030F0702030302020204" pitchFamily="66" charset="0"/>
              </a:rPr>
              <a:t>C</a:t>
            </a:r>
            <a:r>
              <a:rPr lang="en-US" altLang="en-US" sz="2000" dirty="0" smtClean="0">
                <a:solidFill>
                  <a:srgbClr val="000000"/>
                </a:solidFill>
                <a:latin typeface="Comic Sans MS" panose="030F0702030302020204" pitchFamily="66" charset="0"/>
              </a:rPr>
              <a:t> increases (if </a:t>
            </a:r>
            <a:r>
              <a:rPr lang="en-US" altLang="en-US" sz="2000" i="1" dirty="0" smtClean="0">
                <a:solidFill>
                  <a:srgbClr val="000000"/>
                </a:solidFill>
                <a:latin typeface="Comic Sans MS" panose="030F0702030302020204" pitchFamily="66" charset="0"/>
              </a:rPr>
              <a:t>I</a:t>
            </a:r>
            <a:r>
              <a:rPr lang="en-US" altLang="en-US" sz="2000" i="1" baseline="-25000" dirty="0" smtClean="0">
                <a:solidFill>
                  <a:srgbClr val="000000"/>
                </a:solidFill>
                <a:latin typeface="Comic Sans MS" panose="030F0702030302020204" pitchFamily="66" charset="0"/>
              </a:rPr>
              <a:t>B</a:t>
            </a:r>
            <a:r>
              <a:rPr lang="en-US" altLang="en-US" sz="2000" dirty="0" smtClean="0">
                <a:solidFill>
                  <a:srgbClr val="000000"/>
                </a:solidFill>
                <a:latin typeface="Comic Sans MS" panose="030F0702030302020204" pitchFamily="66" charset="0"/>
              </a:rPr>
              <a:t> is the same) </a:t>
            </a:r>
          </a:p>
          <a:p>
            <a:pPr algn="ctr">
              <a:spcBef>
                <a:spcPct val="50000"/>
              </a:spcBef>
              <a:buFontTx/>
              <a:buNone/>
            </a:pPr>
            <a:endParaRPr lang="en-US" altLang="en-US" sz="2000" dirty="0" smtClean="0">
              <a:solidFill>
                <a:srgbClr val="000000"/>
              </a:solidFill>
              <a:latin typeface="Comic Sans MS" panose="030F0702030302020204" pitchFamily="66" charset="0"/>
            </a:endParaRPr>
          </a:p>
          <a:p>
            <a:pPr algn="ctr">
              <a:spcBef>
                <a:spcPct val="50000"/>
              </a:spcBef>
              <a:buFontTx/>
              <a:buNone/>
            </a:pPr>
            <a:r>
              <a:rPr lang="en-US" altLang="en-US" sz="2000" i="1" dirty="0" smtClean="0">
                <a:solidFill>
                  <a:srgbClr val="000000"/>
                </a:solidFill>
                <a:latin typeface="Comic Sans MS" panose="030F0702030302020204" pitchFamily="66" charset="0"/>
              </a:rPr>
              <a:t>V</a:t>
            </a:r>
            <a:r>
              <a:rPr lang="en-US" altLang="en-US" sz="2000" i="1" baseline="-25000" dirty="0" smtClean="0">
                <a:solidFill>
                  <a:srgbClr val="000000"/>
                </a:solidFill>
                <a:latin typeface="Comic Sans MS" panose="030F0702030302020204" pitchFamily="66" charset="0"/>
              </a:rPr>
              <a:t>E</a:t>
            </a:r>
            <a:r>
              <a:rPr lang="en-US" altLang="en-US" sz="2000" dirty="0" smtClean="0">
                <a:solidFill>
                  <a:srgbClr val="000000"/>
                </a:solidFill>
                <a:latin typeface="Comic Sans MS" panose="030F0702030302020204" pitchFamily="66" charset="0"/>
              </a:rPr>
              <a:t> increases</a:t>
            </a:r>
          </a:p>
          <a:p>
            <a:pPr algn="ctr">
              <a:spcBef>
                <a:spcPct val="50000"/>
              </a:spcBef>
              <a:buFontTx/>
              <a:buNone/>
            </a:pPr>
            <a:endParaRPr lang="en-US" altLang="en-US" sz="2000" dirty="0" smtClean="0">
              <a:solidFill>
                <a:srgbClr val="000000"/>
              </a:solidFill>
              <a:latin typeface="Comic Sans MS" panose="030F0702030302020204" pitchFamily="66" charset="0"/>
            </a:endParaRPr>
          </a:p>
          <a:p>
            <a:pPr algn="ctr">
              <a:spcBef>
                <a:spcPct val="50000"/>
              </a:spcBef>
              <a:buFontTx/>
              <a:buNone/>
            </a:pPr>
            <a:r>
              <a:rPr lang="en-US" altLang="en-US" sz="2000" i="1" dirty="0" smtClean="0">
                <a:solidFill>
                  <a:srgbClr val="000000"/>
                </a:solidFill>
                <a:latin typeface="Comic Sans MS" panose="030F0702030302020204" pitchFamily="66" charset="0"/>
              </a:rPr>
              <a:t>I</a:t>
            </a:r>
            <a:r>
              <a:rPr lang="en-US" altLang="en-US" sz="2000" i="1" baseline="-25000" dirty="0" smtClean="0">
                <a:solidFill>
                  <a:srgbClr val="000000"/>
                </a:solidFill>
                <a:latin typeface="Comic Sans MS" panose="030F0702030302020204" pitchFamily="66" charset="0"/>
              </a:rPr>
              <a:t>B</a:t>
            </a:r>
            <a:r>
              <a:rPr lang="en-US" altLang="en-US" sz="2000" dirty="0" smtClean="0">
                <a:solidFill>
                  <a:srgbClr val="000000"/>
                </a:solidFill>
                <a:latin typeface="Comic Sans MS" panose="030F0702030302020204" pitchFamily="66" charset="0"/>
              </a:rPr>
              <a:t> decreases</a:t>
            </a:r>
          </a:p>
          <a:p>
            <a:pPr algn="ctr">
              <a:spcBef>
                <a:spcPct val="50000"/>
              </a:spcBef>
              <a:buFontTx/>
              <a:buNone/>
            </a:pPr>
            <a:endParaRPr lang="en-US" altLang="en-US" sz="2000" dirty="0" smtClean="0">
              <a:solidFill>
                <a:srgbClr val="000000"/>
              </a:solidFill>
              <a:latin typeface="Comic Sans MS" panose="030F0702030302020204" pitchFamily="66" charset="0"/>
            </a:endParaRPr>
          </a:p>
          <a:p>
            <a:pPr algn="ctr">
              <a:spcBef>
                <a:spcPct val="50000"/>
              </a:spcBef>
              <a:buFontTx/>
              <a:buNone/>
            </a:pPr>
            <a:r>
              <a:rPr lang="en-US" altLang="en-US" sz="2000" i="1" dirty="0" smtClean="0">
                <a:solidFill>
                  <a:srgbClr val="000000"/>
                </a:solidFill>
                <a:latin typeface="Comic Sans MS" panose="030F0702030302020204" pitchFamily="66" charset="0"/>
              </a:rPr>
              <a:t>I</a:t>
            </a:r>
            <a:r>
              <a:rPr lang="en-US" altLang="en-US" sz="2000" i="1" baseline="-25000" dirty="0" smtClean="0">
                <a:solidFill>
                  <a:srgbClr val="000000"/>
                </a:solidFill>
                <a:latin typeface="Comic Sans MS" panose="030F0702030302020204" pitchFamily="66" charset="0"/>
              </a:rPr>
              <a:t>C</a:t>
            </a:r>
            <a:r>
              <a:rPr lang="en-US" altLang="en-US" sz="2000" dirty="0" smtClean="0">
                <a:solidFill>
                  <a:srgbClr val="000000"/>
                </a:solidFill>
                <a:latin typeface="Comic Sans MS" panose="030F0702030302020204" pitchFamily="66" charset="0"/>
              </a:rPr>
              <a:t> </a:t>
            </a:r>
            <a:r>
              <a:rPr lang="tr-TR" altLang="en-US" sz="2000" dirty="0" smtClean="0">
                <a:solidFill>
                  <a:srgbClr val="000000"/>
                </a:solidFill>
                <a:latin typeface="Comic Sans MS" panose="030F0702030302020204" pitchFamily="66" charset="0"/>
              </a:rPr>
              <a:t> </a:t>
            </a:r>
            <a:r>
              <a:rPr lang="en-US" altLang="en-US" sz="2000" dirty="0" smtClean="0">
                <a:solidFill>
                  <a:srgbClr val="000000"/>
                </a:solidFill>
                <a:latin typeface="Comic Sans MS" panose="030F0702030302020204" pitchFamily="66" charset="0"/>
              </a:rPr>
              <a:t>does not increase that much.</a:t>
            </a:r>
          </a:p>
          <a:p>
            <a:pPr algn="ctr">
              <a:spcBef>
                <a:spcPct val="50000"/>
              </a:spcBef>
              <a:buFontTx/>
              <a:buNone/>
            </a:pPr>
            <a:r>
              <a:rPr lang="en-US" altLang="en-US" sz="2000" i="1" dirty="0" smtClean="0">
                <a:solidFill>
                  <a:srgbClr val="FF3300"/>
                </a:solidFill>
                <a:latin typeface="Comic Sans MS" panose="030F0702030302020204" pitchFamily="66" charset="0"/>
              </a:rPr>
              <a:t>I</a:t>
            </a:r>
            <a:r>
              <a:rPr lang="en-US" altLang="en-US" sz="2000" i="1" baseline="-25000" dirty="0" smtClean="0">
                <a:solidFill>
                  <a:srgbClr val="FF3300"/>
                </a:solidFill>
                <a:latin typeface="Comic Sans MS" panose="030F0702030302020204" pitchFamily="66" charset="0"/>
              </a:rPr>
              <a:t>C</a:t>
            </a:r>
            <a:r>
              <a:rPr lang="en-US" altLang="en-US" sz="2000" dirty="0" smtClean="0">
                <a:solidFill>
                  <a:srgbClr val="FF3300"/>
                </a:solidFill>
                <a:latin typeface="Comic Sans MS" panose="030F0702030302020204" pitchFamily="66" charset="0"/>
              </a:rPr>
              <a:t> </a:t>
            </a:r>
            <a:r>
              <a:rPr lang="tr-TR" altLang="en-US" sz="2000" dirty="0" smtClean="0">
                <a:solidFill>
                  <a:srgbClr val="FF3300"/>
                </a:solidFill>
                <a:latin typeface="Comic Sans MS" panose="030F0702030302020204" pitchFamily="66" charset="0"/>
              </a:rPr>
              <a:t> </a:t>
            </a:r>
            <a:r>
              <a:rPr lang="en-US" altLang="en-US" sz="2000" dirty="0" smtClean="0">
                <a:solidFill>
                  <a:srgbClr val="FF3300"/>
                </a:solidFill>
                <a:latin typeface="Comic Sans MS" panose="030F0702030302020204" pitchFamily="66" charset="0"/>
              </a:rPr>
              <a:t>is less dependent on </a:t>
            </a:r>
            <a:r>
              <a:rPr lang="en-US" altLang="en-US" sz="2000" i="1" dirty="0" smtClean="0">
                <a:solidFill>
                  <a:srgbClr val="FF3300"/>
                </a:solidFill>
                <a:latin typeface="Comic Sans MS" panose="030F0702030302020204" pitchFamily="66" charset="0"/>
              </a:rPr>
              <a:t>h</a:t>
            </a:r>
            <a:r>
              <a:rPr lang="en-US" altLang="en-US" sz="2000" i="1" baseline="-25000" dirty="0" smtClean="0">
                <a:solidFill>
                  <a:srgbClr val="FF3300"/>
                </a:solidFill>
                <a:latin typeface="Comic Sans MS" panose="030F0702030302020204" pitchFamily="66" charset="0"/>
              </a:rPr>
              <a:t>FE</a:t>
            </a:r>
            <a:r>
              <a:rPr lang="en-US" altLang="en-US" sz="2000" dirty="0" smtClean="0">
                <a:solidFill>
                  <a:srgbClr val="FF3300"/>
                </a:solidFill>
                <a:latin typeface="Comic Sans MS" panose="030F0702030302020204" pitchFamily="66" charset="0"/>
              </a:rPr>
              <a:t> and temperature.</a:t>
            </a:r>
            <a:endParaRPr lang="th-TH" altLang="en-US" sz="2000" dirty="0" smtClean="0">
              <a:solidFill>
                <a:srgbClr val="FF3300"/>
              </a:solidFill>
              <a:latin typeface="Comic Sans MS" panose="030F0702030302020204" pitchFamily="66" charset="0"/>
            </a:endParaRPr>
          </a:p>
        </p:txBody>
      </p:sp>
      <p:sp>
        <p:nvSpPr>
          <p:cNvPr id="41989" name="AutoShape 5"/>
          <p:cNvSpPr>
            <a:spLocks noChangeArrowheads="1"/>
          </p:cNvSpPr>
          <p:nvPr/>
        </p:nvSpPr>
        <p:spPr bwMode="auto">
          <a:xfrm>
            <a:off x="6400800" y="1905000"/>
            <a:ext cx="381000" cy="457200"/>
          </a:xfrm>
          <a:prstGeom prst="downArrow">
            <a:avLst>
              <a:gd name="adj1" fmla="val 50000"/>
              <a:gd name="adj2" fmla="val 30000"/>
            </a:avLst>
          </a:prstGeom>
          <a:solidFill>
            <a:srgbClr val="80008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Char char="•"/>
              <a:defRPr sz="3200">
                <a:solidFill>
                  <a:schemeClr val="tx1"/>
                </a:solidFill>
                <a:latin typeface="Verdana" panose="020B0604030504040204" pitchFamily="34" charset="0"/>
                <a:cs typeface="Angsana New" panose="02020603050405020304" pitchFamily="18" charset="-34"/>
              </a:defRPr>
            </a:lvl1pPr>
            <a:lvl2pPr marL="742950" indent="-285750">
              <a:spcBef>
                <a:spcPct val="20000"/>
              </a:spcBef>
              <a:buChar char="–"/>
              <a:defRPr sz="2800">
                <a:solidFill>
                  <a:schemeClr val="tx1"/>
                </a:solidFill>
                <a:latin typeface="Verdana" panose="020B0604030504040204" pitchFamily="34" charset="0"/>
                <a:cs typeface="Angsana New" panose="02020603050405020304" pitchFamily="18" charset="-34"/>
              </a:defRPr>
            </a:lvl2pPr>
            <a:lvl3pPr marL="1143000" indent="-228600">
              <a:spcBef>
                <a:spcPct val="20000"/>
              </a:spcBef>
              <a:buChar char="•"/>
              <a:defRPr sz="2400">
                <a:solidFill>
                  <a:schemeClr val="tx1"/>
                </a:solidFill>
                <a:latin typeface="Verdana" panose="020B0604030504040204" pitchFamily="34" charset="0"/>
                <a:cs typeface="Angsana New" panose="02020603050405020304" pitchFamily="18" charset="-34"/>
              </a:defRPr>
            </a:lvl3pPr>
            <a:lvl4pPr marL="1600200" indent="-228600">
              <a:spcBef>
                <a:spcPct val="20000"/>
              </a:spcBef>
              <a:buChar char="–"/>
              <a:defRPr sz="2000">
                <a:solidFill>
                  <a:schemeClr val="tx1"/>
                </a:solidFill>
                <a:latin typeface="Verdana" panose="020B0604030504040204" pitchFamily="34" charset="0"/>
                <a:cs typeface="Angsana New" panose="02020603050405020304" pitchFamily="18" charset="-34"/>
              </a:defRPr>
            </a:lvl4pPr>
            <a:lvl5pPr marL="2057400" indent="-228600">
              <a:spcBef>
                <a:spcPct val="20000"/>
              </a:spcBef>
              <a:buChar char="»"/>
              <a:defRPr sz="2000">
                <a:solidFill>
                  <a:schemeClr val="tx1"/>
                </a:solidFill>
                <a:latin typeface="Verdana" panose="020B0604030504040204" pitchFamily="34" charset="0"/>
                <a:cs typeface="Angsana New" panose="02020603050405020304" pitchFamily="18" charset="-34"/>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9pPr>
          </a:lstStyle>
          <a:p>
            <a:pPr>
              <a:spcBef>
                <a:spcPct val="0"/>
              </a:spcBef>
              <a:buFontTx/>
              <a:buNone/>
            </a:pPr>
            <a:endParaRPr lang="en-US" altLang="en-US" sz="2800" smtClean="0">
              <a:solidFill>
                <a:srgbClr val="000000"/>
              </a:solidFill>
              <a:latin typeface="Comic Sans MS" panose="030F0702030302020204" pitchFamily="66" charset="0"/>
            </a:endParaRPr>
          </a:p>
        </p:txBody>
      </p:sp>
      <p:sp>
        <p:nvSpPr>
          <p:cNvPr id="41990" name="AutoShape 6"/>
          <p:cNvSpPr>
            <a:spLocks noChangeArrowheads="1"/>
          </p:cNvSpPr>
          <p:nvPr/>
        </p:nvSpPr>
        <p:spPr bwMode="auto">
          <a:xfrm>
            <a:off x="6400800" y="2895600"/>
            <a:ext cx="381000" cy="457200"/>
          </a:xfrm>
          <a:prstGeom prst="downArrow">
            <a:avLst>
              <a:gd name="adj1" fmla="val 50000"/>
              <a:gd name="adj2" fmla="val 30000"/>
            </a:avLst>
          </a:prstGeom>
          <a:solidFill>
            <a:srgbClr val="80008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Char char="•"/>
              <a:defRPr sz="3200">
                <a:solidFill>
                  <a:schemeClr val="tx1"/>
                </a:solidFill>
                <a:latin typeface="Verdana" panose="020B0604030504040204" pitchFamily="34" charset="0"/>
                <a:cs typeface="Angsana New" panose="02020603050405020304" pitchFamily="18" charset="-34"/>
              </a:defRPr>
            </a:lvl1pPr>
            <a:lvl2pPr marL="742950" indent="-285750">
              <a:spcBef>
                <a:spcPct val="20000"/>
              </a:spcBef>
              <a:buChar char="–"/>
              <a:defRPr sz="2800">
                <a:solidFill>
                  <a:schemeClr val="tx1"/>
                </a:solidFill>
                <a:latin typeface="Verdana" panose="020B0604030504040204" pitchFamily="34" charset="0"/>
                <a:cs typeface="Angsana New" panose="02020603050405020304" pitchFamily="18" charset="-34"/>
              </a:defRPr>
            </a:lvl2pPr>
            <a:lvl3pPr marL="1143000" indent="-228600">
              <a:spcBef>
                <a:spcPct val="20000"/>
              </a:spcBef>
              <a:buChar char="•"/>
              <a:defRPr sz="2400">
                <a:solidFill>
                  <a:schemeClr val="tx1"/>
                </a:solidFill>
                <a:latin typeface="Verdana" panose="020B0604030504040204" pitchFamily="34" charset="0"/>
                <a:cs typeface="Angsana New" panose="02020603050405020304" pitchFamily="18" charset="-34"/>
              </a:defRPr>
            </a:lvl3pPr>
            <a:lvl4pPr marL="1600200" indent="-228600">
              <a:spcBef>
                <a:spcPct val="20000"/>
              </a:spcBef>
              <a:buChar char="–"/>
              <a:defRPr sz="2000">
                <a:solidFill>
                  <a:schemeClr val="tx1"/>
                </a:solidFill>
                <a:latin typeface="Verdana" panose="020B0604030504040204" pitchFamily="34" charset="0"/>
                <a:cs typeface="Angsana New" panose="02020603050405020304" pitchFamily="18" charset="-34"/>
              </a:defRPr>
            </a:lvl4pPr>
            <a:lvl5pPr marL="2057400" indent="-228600">
              <a:spcBef>
                <a:spcPct val="20000"/>
              </a:spcBef>
              <a:buChar char="»"/>
              <a:defRPr sz="2000">
                <a:solidFill>
                  <a:schemeClr val="tx1"/>
                </a:solidFill>
                <a:latin typeface="Verdana" panose="020B0604030504040204" pitchFamily="34" charset="0"/>
                <a:cs typeface="Angsana New" panose="02020603050405020304" pitchFamily="18" charset="-34"/>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9pPr>
          </a:lstStyle>
          <a:p>
            <a:pPr>
              <a:spcBef>
                <a:spcPct val="0"/>
              </a:spcBef>
              <a:buFontTx/>
              <a:buNone/>
            </a:pPr>
            <a:endParaRPr lang="en-US" altLang="en-US" sz="2800" smtClean="0">
              <a:solidFill>
                <a:srgbClr val="000000"/>
              </a:solidFill>
              <a:latin typeface="Comic Sans MS" panose="030F0702030302020204" pitchFamily="66" charset="0"/>
            </a:endParaRPr>
          </a:p>
        </p:txBody>
      </p:sp>
      <p:sp>
        <p:nvSpPr>
          <p:cNvPr id="41991" name="AutoShape 7"/>
          <p:cNvSpPr>
            <a:spLocks noChangeArrowheads="1"/>
          </p:cNvSpPr>
          <p:nvPr/>
        </p:nvSpPr>
        <p:spPr bwMode="auto">
          <a:xfrm>
            <a:off x="6400800" y="3810000"/>
            <a:ext cx="381000" cy="457200"/>
          </a:xfrm>
          <a:prstGeom prst="downArrow">
            <a:avLst>
              <a:gd name="adj1" fmla="val 50000"/>
              <a:gd name="adj2" fmla="val 30000"/>
            </a:avLst>
          </a:prstGeom>
          <a:solidFill>
            <a:srgbClr val="80008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Char char="•"/>
              <a:defRPr sz="3200">
                <a:solidFill>
                  <a:schemeClr val="tx1"/>
                </a:solidFill>
                <a:latin typeface="Verdana" panose="020B0604030504040204" pitchFamily="34" charset="0"/>
                <a:cs typeface="Angsana New" panose="02020603050405020304" pitchFamily="18" charset="-34"/>
              </a:defRPr>
            </a:lvl1pPr>
            <a:lvl2pPr marL="742950" indent="-285750">
              <a:spcBef>
                <a:spcPct val="20000"/>
              </a:spcBef>
              <a:buChar char="–"/>
              <a:defRPr sz="2800">
                <a:solidFill>
                  <a:schemeClr val="tx1"/>
                </a:solidFill>
                <a:latin typeface="Verdana" panose="020B0604030504040204" pitchFamily="34" charset="0"/>
                <a:cs typeface="Angsana New" panose="02020603050405020304" pitchFamily="18" charset="-34"/>
              </a:defRPr>
            </a:lvl2pPr>
            <a:lvl3pPr marL="1143000" indent="-228600">
              <a:spcBef>
                <a:spcPct val="20000"/>
              </a:spcBef>
              <a:buChar char="•"/>
              <a:defRPr sz="2400">
                <a:solidFill>
                  <a:schemeClr val="tx1"/>
                </a:solidFill>
                <a:latin typeface="Verdana" panose="020B0604030504040204" pitchFamily="34" charset="0"/>
                <a:cs typeface="Angsana New" panose="02020603050405020304" pitchFamily="18" charset="-34"/>
              </a:defRPr>
            </a:lvl3pPr>
            <a:lvl4pPr marL="1600200" indent="-228600">
              <a:spcBef>
                <a:spcPct val="20000"/>
              </a:spcBef>
              <a:buChar char="–"/>
              <a:defRPr sz="2000">
                <a:solidFill>
                  <a:schemeClr val="tx1"/>
                </a:solidFill>
                <a:latin typeface="Verdana" panose="020B0604030504040204" pitchFamily="34" charset="0"/>
                <a:cs typeface="Angsana New" panose="02020603050405020304" pitchFamily="18" charset="-34"/>
              </a:defRPr>
            </a:lvl4pPr>
            <a:lvl5pPr marL="2057400" indent="-228600">
              <a:spcBef>
                <a:spcPct val="20000"/>
              </a:spcBef>
              <a:buChar char="»"/>
              <a:defRPr sz="2000">
                <a:solidFill>
                  <a:schemeClr val="tx1"/>
                </a:solidFill>
                <a:latin typeface="Verdana" panose="020B0604030504040204" pitchFamily="34" charset="0"/>
                <a:cs typeface="Angsana New" panose="02020603050405020304" pitchFamily="18" charset="-34"/>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9pPr>
          </a:lstStyle>
          <a:p>
            <a:pPr>
              <a:spcBef>
                <a:spcPct val="0"/>
              </a:spcBef>
              <a:buFontTx/>
              <a:buNone/>
            </a:pPr>
            <a:endParaRPr lang="en-US" altLang="en-US" sz="2800" smtClean="0">
              <a:solidFill>
                <a:srgbClr val="000000"/>
              </a:solidFill>
              <a:latin typeface="Comic Sans MS" panose="030F0702030302020204" pitchFamily="66" charset="0"/>
            </a:endParaRPr>
          </a:p>
        </p:txBody>
      </p:sp>
      <p:sp>
        <p:nvSpPr>
          <p:cNvPr id="41992" name="AutoShape 8"/>
          <p:cNvSpPr>
            <a:spLocks noChangeArrowheads="1"/>
          </p:cNvSpPr>
          <p:nvPr/>
        </p:nvSpPr>
        <p:spPr bwMode="auto">
          <a:xfrm>
            <a:off x="6400800" y="4724400"/>
            <a:ext cx="381000" cy="457200"/>
          </a:xfrm>
          <a:prstGeom prst="downArrow">
            <a:avLst>
              <a:gd name="adj1" fmla="val 50000"/>
              <a:gd name="adj2" fmla="val 30000"/>
            </a:avLst>
          </a:prstGeom>
          <a:solidFill>
            <a:srgbClr val="80008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Char char="•"/>
              <a:defRPr sz="3200">
                <a:solidFill>
                  <a:schemeClr val="tx1"/>
                </a:solidFill>
                <a:latin typeface="Verdana" panose="020B0604030504040204" pitchFamily="34" charset="0"/>
                <a:cs typeface="Angsana New" panose="02020603050405020304" pitchFamily="18" charset="-34"/>
              </a:defRPr>
            </a:lvl1pPr>
            <a:lvl2pPr marL="742950" indent="-285750">
              <a:spcBef>
                <a:spcPct val="20000"/>
              </a:spcBef>
              <a:buChar char="–"/>
              <a:defRPr sz="2800">
                <a:solidFill>
                  <a:schemeClr val="tx1"/>
                </a:solidFill>
                <a:latin typeface="Verdana" panose="020B0604030504040204" pitchFamily="34" charset="0"/>
                <a:cs typeface="Angsana New" panose="02020603050405020304" pitchFamily="18" charset="-34"/>
              </a:defRPr>
            </a:lvl2pPr>
            <a:lvl3pPr marL="1143000" indent="-228600">
              <a:spcBef>
                <a:spcPct val="20000"/>
              </a:spcBef>
              <a:buChar char="•"/>
              <a:defRPr sz="2400">
                <a:solidFill>
                  <a:schemeClr val="tx1"/>
                </a:solidFill>
                <a:latin typeface="Verdana" panose="020B0604030504040204" pitchFamily="34" charset="0"/>
                <a:cs typeface="Angsana New" panose="02020603050405020304" pitchFamily="18" charset="-34"/>
              </a:defRPr>
            </a:lvl3pPr>
            <a:lvl4pPr marL="1600200" indent="-228600">
              <a:spcBef>
                <a:spcPct val="20000"/>
              </a:spcBef>
              <a:buChar char="–"/>
              <a:defRPr sz="2000">
                <a:solidFill>
                  <a:schemeClr val="tx1"/>
                </a:solidFill>
                <a:latin typeface="Verdana" panose="020B0604030504040204" pitchFamily="34" charset="0"/>
                <a:cs typeface="Angsana New" panose="02020603050405020304" pitchFamily="18" charset="-34"/>
              </a:defRPr>
            </a:lvl4pPr>
            <a:lvl5pPr marL="2057400" indent="-228600">
              <a:spcBef>
                <a:spcPct val="20000"/>
              </a:spcBef>
              <a:buChar char="»"/>
              <a:defRPr sz="2000">
                <a:solidFill>
                  <a:schemeClr val="tx1"/>
                </a:solidFill>
                <a:latin typeface="Verdana" panose="020B0604030504040204" pitchFamily="34" charset="0"/>
                <a:cs typeface="Angsana New" panose="02020603050405020304" pitchFamily="18" charset="-34"/>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9pPr>
          </a:lstStyle>
          <a:p>
            <a:pPr>
              <a:spcBef>
                <a:spcPct val="0"/>
              </a:spcBef>
              <a:buFontTx/>
              <a:buNone/>
            </a:pPr>
            <a:endParaRPr lang="en-US" altLang="en-US" sz="2800" smtClean="0">
              <a:solidFill>
                <a:srgbClr val="000000"/>
              </a:solidFill>
              <a:latin typeface="Comic Sans MS" panose="030F0702030302020204" pitchFamily="66" charset="0"/>
            </a:endParaRPr>
          </a:p>
        </p:txBody>
      </p:sp>
      <p:graphicFrame>
        <p:nvGraphicFramePr>
          <p:cNvPr id="41993" name="Object 9"/>
          <p:cNvGraphicFramePr>
            <a:graphicFrameLocks noChangeAspect="1"/>
          </p:cNvGraphicFramePr>
          <p:nvPr>
            <p:extLst>
              <p:ext uri="{D42A27DB-BD31-4B8C-83A1-F6EECF244321}">
                <p14:modId xmlns:p14="http://schemas.microsoft.com/office/powerpoint/2010/main" val="4129686690"/>
              </p:ext>
            </p:extLst>
          </p:nvPr>
        </p:nvGraphicFramePr>
        <p:xfrm>
          <a:off x="395536" y="1866900"/>
          <a:ext cx="3494088" cy="4800600"/>
        </p:xfrm>
        <a:graphic>
          <a:graphicData uri="http://schemas.openxmlformats.org/presentationml/2006/ole">
            <mc:AlternateContent xmlns:mc="http://schemas.openxmlformats.org/markup-compatibility/2006">
              <mc:Choice xmlns:v="urn:schemas-microsoft-com:vml" Requires="v">
                <p:oleObj spid="_x0000_s100535" name="Visio" r:id="rId3" imgW="1386840" imgH="1907134" progId="Visio.Drawing.6">
                  <p:embed/>
                </p:oleObj>
              </mc:Choice>
              <mc:Fallback>
                <p:oleObj name="Visio" r:id="rId3" imgW="1386840" imgH="1907134" progId="Visio.Drawing.6">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5536" y="1866900"/>
                        <a:ext cx="3494088"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2742360488"/>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1" name="Rectangle 2"/>
          <p:cNvSpPr>
            <a:spLocks noGrp="1" noChangeArrowheads="1"/>
          </p:cNvSpPr>
          <p:nvPr>
            <p:ph type="title"/>
          </p:nvPr>
        </p:nvSpPr>
        <p:spPr>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algn="l" eaLnBrk="1" hangingPunct="1"/>
            <a:r>
              <a:rPr lang="en-US" altLang="en-US" dirty="0">
                <a:solidFill>
                  <a:schemeClr val="tx1"/>
                </a:solidFill>
                <a:effectLst>
                  <a:outerShdw blurRad="38100" dist="38100" dir="2700000" algn="tl">
                    <a:srgbClr val="000000">
                      <a:alpha val="43137"/>
                    </a:srgbClr>
                  </a:outerShdw>
                </a:effectLst>
              </a:rPr>
              <a:t>Emitter-Feedback</a:t>
            </a:r>
            <a:r>
              <a:rPr lang="tr-TR" altLang="en-US" dirty="0">
                <a:solidFill>
                  <a:schemeClr val="tx1"/>
                </a:solidFill>
                <a:effectLst>
                  <a:outerShdw blurRad="38100" dist="38100" dir="2700000" algn="tl">
                    <a:srgbClr val="000000">
                      <a:alpha val="43137"/>
                    </a:srgbClr>
                  </a:outerShdw>
                </a:effectLst>
              </a:rPr>
              <a:t> </a:t>
            </a:r>
            <a:r>
              <a:rPr lang="en-US" altLang="en-US" dirty="0">
                <a:solidFill>
                  <a:schemeClr val="tx1"/>
                </a:solidFill>
                <a:effectLst>
                  <a:outerShdw blurRad="38100" dist="38100" dir="2700000" algn="tl">
                    <a:srgbClr val="000000">
                      <a:alpha val="43137"/>
                    </a:srgbClr>
                  </a:outerShdw>
                </a:effectLst>
              </a:rPr>
              <a:t>Characteristics </a:t>
            </a:r>
            <a:endParaRPr lang="th-TH" altLang="en-US" dirty="0">
              <a:solidFill>
                <a:schemeClr val="tx1"/>
              </a:solidFill>
              <a:effectLst>
                <a:outerShdw blurRad="38100" dist="38100" dir="2700000" algn="tl">
                  <a:srgbClr val="000000">
                    <a:alpha val="43137"/>
                  </a:srgbClr>
                </a:outerShdw>
              </a:effectLst>
            </a:endParaRPr>
          </a:p>
        </p:txBody>
      </p:sp>
      <p:sp>
        <p:nvSpPr>
          <p:cNvPr id="43012" name="Text Box 4"/>
          <p:cNvSpPr txBox="1">
            <a:spLocks noChangeArrowheads="1"/>
          </p:cNvSpPr>
          <p:nvPr/>
        </p:nvSpPr>
        <p:spPr bwMode="auto">
          <a:xfrm>
            <a:off x="4876800" y="1981200"/>
            <a:ext cx="3810000" cy="131127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Verdana" panose="020B0604030504040204" pitchFamily="34" charset="0"/>
                <a:cs typeface="Angsana New" panose="02020603050405020304" pitchFamily="18" charset="-34"/>
              </a:defRPr>
            </a:lvl1pPr>
            <a:lvl2pPr marL="742950" indent="-285750">
              <a:spcBef>
                <a:spcPct val="20000"/>
              </a:spcBef>
              <a:buChar char="–"/>
              <a:defRPr sz="2800">
                <a:solidFill>
                  <a:schemeClr val="tx1"/>
                </a:solidFill>
                <a:latin typeface="Verdana" panose="020B0604030504040204" pitchFamily="34" charset="0"/>
                <a:cs typeface="Angsana New" panose="02020603050405020304" pitchFamily="18" charset="-34"/>
              </a:defRPr>
            </a:lvl2pPr>
            <a:lvl3pPr marL="1143000" indent="-228600">
              <a:spcBef>
                <a:spcPct val="20000"/>
              </a:spcBef>
              <a:buChar char="•"/>
              <a:defRPr sz="2400">
                <a:solidFill>
                  <a:schemeClr val="tx1"/>
                </a:solidFill>
                <a:latin typeface="Verdana" panose="020B0604030504040204" pitchFamily="34" charset="0"/>
                <a:cs typeface="Angsana New" panose="02020603050405020304" pitchFamily="18" charset="-34"/>
              </a:defRPr>
            </a:lvl3pPr>
            <a:lvl4pPr marL="1600200" indent="-228600">
              <a:spcBef>
                <a:spcPct val="20000"/>
              </a:spcBef>
              <a:buChar char="–"/>
              <a:defRPr sz="2000">
                <a:solidFill>
                  <a:schemeClr val="tx1"/>
                </a:solidFill>
                <a:latin typeface="Verdana" panose="020B0604030504040204" pitchFamily="34" charset="0"/>
                <a:cs typeface="Angsana New" panose="02020603050405020304" pitchFamily="18" charset="-34"/>
              </a:defRPr>
            </a:lvl4pPr>
            <a:lvl5pPr marL="2057400" indent="-228600">
              <a:spcBef>
                <a:spcPct val="20000"/>
              </a:spcBef>
              <a:buChar char="»"/>
              <a:defRPr sz="2000">
                <a:solidFill>
                  <a:schemeClr val="tx1"/>
                </a:solidFill>
                <a:latin typeface="Verdana" panose="020B0604030504040204" pitchFamily="34" charset="0"/>
                <a:cs typeface="Angsana New" panose="02020603050405020304" pitchFamily="18" charset="-34"/>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9pPr>
          </a:lstStyle>
          <a:p>
            <a:pPr>
              <a:spcBef>
                <a:spcPct val="50000"/>
              </a:spcBef>
              <a:buFontTx/>
              <a:buNone/>
            </a:pPr>
            <a:r>
              <a:rPr lang="en-US" altLang="en-US" sz="2000" b="1" smtClean="0">
                <a:solidFill>
                  <a:srgbClr val="000000"/>
                </a:solidFill>
                <a:latin typeface="Comic Sans MS" panose="030F0702030302020204" pitchFamily="66" charset="0"/>
              </a:rPr>
              <a:t>Circuit recognition:</a:t>
            </a:r>
            <a:r>
              <a:rPr lang="en-US" altLang="en-US" sz="2000" smtClean="0">
                <a:solidFill>
                  <a:srgbClr val="000000"/>
                </a:solidFill>
                <a:latin typeface="Comic Sans MS" panose="030F0702030302020204" pitchFamily="66" charset="0"/>
              </a:rPr>
              <a:t> Similar to voltage divider bias with </a:t>
            </a:r>
            <a:r>
              <a:rPr lang="en-US" altLang="en-US" sz="2000" i="1" smtClean="0">
                <a:solidFill>
                  <a:srgbClr val="000000"/>
                </a:solidFill>
                <a:latin typeface="Comic Sans MS" panose="030F0702030302020204" pitchFamily="66" charset="0"/>
              </a:rPr>
              <a:t>R</a:t>
            </a:r>
            <a:r>
              <a:rPr lang="en-US" altLang="en-US" sz="2000" baseline="-25000" smtClean="0">
                <a:solidFill>
                  <a:srgbClr val="000000"/>
                </a:solidFill>
                <a:latin typeface="Comic Sans MS" panose="030F0702030302020204" pitchFamily="66" charset="0"/>
              </a:rPr>
              <a:t>2</a:t>
            </a:r>
            <a:r>
              <a:rPr lang="en-US" altLang="en-US" sz="2000" smtClean="0">
                <a:solidFill>
                  <a:srgbClr val="000000"/>
                </a:solidFill>
                <a:latin typeface="Comic Sans MS" panose="030F0702030302020204" pitchFamily="66" charset="0"/>
              </a:rPr>
              <a:t> missing (or base bias with </a:t>
            </a:r>
            <a:r>
              <a:rPr lang="en-US" altLang="en-US" sz="2000" i="1" smtClean="0">
                <a:solidFill>
                  <a:srgbClr val="000000"/>
                </a:solidFill>
                <a:latin typeface="Comic Sans MS" panose="030F0702030302020204" pitchFamily="66" charset="0"/>
              </a:rPr>
              <a:t>R</a:t>
            </a:r>
            <a:r>
              <a:rPr lang="en-US" altLang="en-US" sz="2000" i="1" baseline="-25000" smtClean="0">
                <a:solidFill>
                  <a:srgbClr val="000000"/>
                </a:solidFill>
                <a:latin typeface="Comic Sans MS" panose="030F0702030302020204" pitchFamily="66" charset="0"/>
              </a:rPr>
              <a:t>E</a:t>
            </a:r>
            <a:r>
              <a:rPr lang="en-US" altLang="en-US" sz="2000" smtClean="0">
                <a:solidFill>
                  <a:srgbClr val="000000"/>
                </a:solidFill>
                <a:latin typeface="Comic Sans MS" panose="030F0702030302020204" pitchFamily="66" charset="0"/>
              </a:rPr>
              <a:t> added).</a:t>
            </a:r>
            <a:endParaRPr lang="th-TH" altLang="en-US" sz="2000" smtClean="0">
              <a:solidFill>
                <a:srgbClr val="000000"/>
              </a:solidFill>
              <a:latin typeface="Comic Sans MS" panose="030F0702030302020204" pitchFamily="66" charset="0"/>
            </a:endParaRPr>
          </a:p>
        </p:txBody>
      </p:sp>
      <p:sp>
        <p:nvSpPr>
          <p:cNvPr id="43013" name="Text Box 5"/>
          <p:cNvSpPr txBox="1">
            <a:spLocks noChangeArrowheads="1"/>
          </p:cNvSpPr>
          <p:nvPr/>
        </p:nvSpPr>
        <p:spPr bwMode="auto">
          <a:xfrm>
            <a:off x="4876800" y="3429000"/>
            <a:ext cx="3810000" cy="2530475"/>
          </a:xfrm>
          <a:prstGeom prst="rect">
            <a:avLst/>
          </a:prstGeom>
          <a:solidFill>
            <a:srgbClr val="66FF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Verdana" panose="020B0604030504040204" pitchFamily="34" charset="0"/>
                <a:cs typeface="Angsana New" panose="02020603050405020304" pitchFamily="18" charset="-34"/>
              </a:defRPr>
            </a:lvl1pPr>
            <a:lvl2pPr marL="742950" indent="-285750">
              <a:spcBef>
                <a:spcPct val="20000"/>
              </a:spcBef>
              <a:buChar char="–"/>
              <a:defRPr sz="2800">
                <a:solidFill>
                  <a:schemeClr val="tx1"/>
                </a:solidFill>
                <a:latin typeface="Verdana" panose="020B0604030504040204" pitchFamily="34" charset="0"/>
                <a:cs typeface="Angsana New" panose="02020603050405020304" pitchFamily="18" charset="-34"/>
              </a:defRPr>
            </a:lvl2pPr>
            <a:lvl3pPr marL="1143000" indent="-228600">
              <a:spcBef>
                <a:spcPct val="20000"/>
              </a:spcBef>
              <a:buChar char="•"/>
              <a:defRPr sz="2400">
                <a:solidFill>
                  <a:schemeClr val="tx1"/>
                </a:solidFill>
                <a:latin typeface="Verdana" panose="020B0604030504040204" pitchFamily="34" charset="0"/>
                <a:cs typeface="Angsana New" panose="02020603050405020304" pitchFamily="18" charset="-34"/>
              </a:defRPr>
            </a:lvl3pPr>
            <a:lvl4pPr marL="1600200" indent="-228600">
              <a:spcBef>
                <a:spcPct val="20000"/>
              </a:spcBef>
              <a:buChar char="–"/>
              <a:defRPr sz="2000">
                <a:solidFill>
                  <a:schemeClr val="tx1"/>
                </a:solidFill>
                <a:latin typeface="Verdana" panose="020B0604030504040204" pitchFamily="34" charset="0"/>
                <a:cs typeface="Angsana New" panose="02020603050405020304" pitchFamily="18" charset="-34"/>
              </a:defRPr>
            </a:lvl4pPr>
            <a:lvl5pPr marL="2057400" indent="-228600">
              <a:spcBef>
                <a:spcPct val="20000"/>
              </a:spcBef>
              <a:buChar char="»"/>
              <a:defRPr sz="2000">
                <a:solidFill>
                  <a:schemeClr val="tx1"/>
                </a:solidFill>
                <a:latin typeface="Verdana" panose="020B0604030504040204" pitchFamily="34" charset="0"/>
                <a:cs typeface="Angsana New" panose="02020603050405020304" pitchFamily="18" charset="-34"/>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9pPr>
          </a:lstStyle>
          <a:p>
            <a:pPr>
              <a:spcBef>
                <a:spcPct val="50000"/>
              </a:spcBef>
              <a:buFontTx/>
              <a:buNone/>
            </a:pPr>
            <a:r>
              <a:rPr lang="en-US" altLang="en-US" sz="2000" b="1" smtClean="0">
                <a:solidFill>
                  <a:srgbClr val="000000"/>
                </a:solidFill>
                <a:latin typeface="Comic Sans MS" panose="030F0702030302020204" pitchFamily="66" charset="0"/>
              </a:rPr>
              <a:t>Advantage:</a:t>
            </a:r>
            <a:r>
              <a:rPr lang="en-US" altLang="en-US" sz="2000" smtClean="0">
                <a:solidFill>
                  <a:srgbClr val="000000"/>
                </a:solidFill>
                <a:latin typeface="Comic Sans MS" panose="030F0702030302020204" pitchFamily="66" charset="0"/>
              </a:rPr>
              <a:t> A simple circuit with relatively stable Q-point.</a:t>
            </a:r>
          </a:p>
          <a:p>
            <a:pPr>
              <a:spcBef>
                <a:spcPct val="50000"/>
              </a:spcBef>
              <a:buFontTx/>
              <a:buNone/>
            </a:pPr>
            <a:r>
              <a:rPr lang="en-US" altLang="en-US" sz="2000" b="1" smtClean="0">
                <a:solidFill>
                  <a:srgbClr val="000000"/>
                </a:solidFill>
                <a:latin typeface="Comic Sans MS" panose="030F0702030302020204" pitchFamily="66" charset="0"/>
              </a:rPr>
              <a:t>Disadvantage:</a:t>
            </a:r>
            <a:r>
              <a:rPr lang="en-US" altLang="en-US" sz="2000" smtClean="0">
                <a:solidFill>
                  <a:srgbClr val="000000"/>
                </a:solidFill>
                <a:latin typeface="Comic Sans MS" panose="030F0702030302020204" pitchFamily="66" charset="0"/>
              </a:rPr>
              <a:t> Requires more components than collector-feedback bias.</a:t>
            </a:r>
          </a:p>
          <a:p>
            <a:pPr>
              <a:spcBef>
                <a:spcPct val="50000"/>
              </a:spcBef>
              <a:buFontTx/>
              <a:buNone/>
            </a:pPr>
            <a:r>
              <a:rPr lang="en-US" altLang="en-US" sz="2000" b="1" smtClean="0">
                <a:solidFill>
                  <a:srgbClr val="000000"/>
                </a:solidFill>
                <a:latin typeface="Comic Sans MS" panose="030F0702030302020204" pitchFamily="66" charset="0"/>
              </a:rPr>
              <a:t>Applications:</a:t>
            </a:r>
            <a:r>
              <a:rPr lang="en-US" altLang="en-US" sz="2000" smtClean="0">
                <a:solidFill>
                  <a:srgbClr val="000000"/>
                </a:solidFill>
                <a:latin typeface="Comic Sans MS" panose="030F0702030302020204" pitchFamily="66" charset="0"/>
              </a:rPr>
              <a:t> Used primarily to bias linear amplifiers.</a:t>
            </a:r>
            <a:endParaRPr lang="th-TH" altLang="en-US" sz="2000" smtClean="0">
              <a:solidFill>
                <a:srgbClr val="000000"/>
              </a:solidFill>
              <a:latin typeface="Comic Sans MS" panose="030F0702030302020204" pitchFamily="66" charset="0"/>
            </a:endParaRPr>
          </a:p>
        </p:txBody>
      </p:sp>
      <p:graphicFrame>
        <p:nvGraphicFramePr>
          <p:cNvPr id="43014" name="Object 6"/>
          <p:cNvGraphicFramePr>
            <a:graphicFrameLocks noChangeAspect="1"/>
          </p:cNvGraphicFramePr>
          <p:nvPr>
            <p:extLst>
              <p:ext uri="{D42A27DB-BD31-4B8C-83A1-F6EECF244321}">
                <p14:modId xmlns:p14="http://schemas.microsoft.com/office/powerpoint/2010/main" val="2214894007"/>
              </p:ext>
            </p:extLst>
          </p:nvPr>
        </p:nvGraphicFramePr>
        <p:xfrm>
          <a:off x="304800" y="1600200"/>
          <a:ext cx="3494088" cy="4800600"/>
        </p:xfrm>
        <a:graphic>
          <a:graphicData uri="http://schemas.openxmlformats.org/presentationml/2006/ole">
            <mc:AlternateContent xmlns:mc="http://schemas.openxmlformats.org/markup-compatibility/2006">
              <mc:Choice xmlns:v="urn:schemas-microsoft-com:vml" Requires="v">
                <p:oleObj spid="_x0000_s101557" name="Visio" r:id="rId3" imgW="1386840" imgH="1907134" progId="Visio.Drawing.6">
                  <p:embed/>
                </p:oleObj>
              </mc:Choice>
              <mc:Fallback>
                <p:oleObj name="Visio" r:id="rId3" imgW="1386840" imgH="1907134" progId="Visio.Drawing.6">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1600200"/>
                        <a:ext cx="3494088"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2339854617"/>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5" name="Rectangle 2"/>
          <p:cNvSpPr>
            <a:spLocks noGrp="1" noChangeArrowheads="1"/>
          </p:cNvSpPr>
          <p:nvPr>
            <p:ph type="title"/>
          </p:nvPr>
        </p:nvSpPr>
        <p:spPr>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algn="l" eaLnBrk="1" hangingPunct="1"/>
            <a:r>
              <a:rPr lang="en-US" altLang="en-US" dirty="0">
                <a:solidFill>
                  <a:schemeClr val="tx1"/>
                </a:solidFill>
                <a:effectLst>
                  <a:outerShdw blurRad="38100" dist="38100" dir="2700000" algn="tl">
                    <a:srgbClr val="000000">
                      <a:alpha val="43137"/>
                    </a:srgbClr>
                  </a:outerShdw>
                </a:effectLst>
              </a:rPr>
              <a:t>Emitter-Feedback</a:t>
            </a:r>
            <a:r>
              <a:rPr lang="tr-TR" altLang="en-US" dirty="0">
                <a:solidFill>
                  <a:schemeClr val="tx1"/>
                </a:solidFill>
                <a:effectLst>
                  <a:outerShdw blurRad="38100" dist="38100" dir="2700000" algn="tl">
                    <a:srgbClr val="000000">
                      <a:alpha val="43137"/>
                    </a:srgbClr>
                  </a:outerShdw>
                </a:effectLst>
              </a:rPr>
              <a:t> </a:t>
            </a:r>
            <a:r>
              <a:rPr lang="en-US" altLang="en-US" dirty="0" smtClean="0">
                <a:solidFill>
                  <a:schemeClr val="tx1"/>
                </a:solidFill>
                <a:effectLst>
                  <a:outerShdw blurRad="38100" dist="38100" dir="2700000" algn="tl">
                    <a:srgbClr val="000000">
                      <a:alpha val="43137"/>
                    </a:srgbClr>
                  </a:outerShdw>
                </a:effectLst>
              </a:rPr>
              <a:t>Characteristics</a:t>
            </a:r>
            <a:endParaRPr lang="th-TH" altLang="en-US" dirty="0">
              <a:solidFill>
                <a:schemeClr val="tx1"/>
              </a:solidFill>
              <a:effectLst>
                <a:outerShdw blurRad="38100" dist="38100" dir="2700000" algn="tl">
                  <a:srgbClr val="000000">
                    <a:alpha val="43137"/>
                  </a:srgbClr>
                </a:outerShdw>
              </a:effectLst>
            </a:endParaRPr>
          </a:p>
        </p:txBody>
      </p:sp>
      <p:graphicFrame>
        <p:nvGraphicFramePr>
          <p:cNvPr id="44036" name="Object 5"/>
          <p:cNvGraphicFramePr>
            <a:graphicFrameLocks noChangeAspect="1"/>
          </p:cNvGraphicFramePr>
          <p:nvPr>
            <p:extLst>
              <p:ext uri="{D42A27DB-BD31-4B8C-83A1-F6EECF244321}">
                <p14:modId xmlns:p14="http://schemas.microsoft.com/office/powerpoint/2010/main" val="1582890400"/>
              </p:ext>
            </p:extLst>
          </p:nvPr>
        </p:nvGraphicFramePr>
        <p:xfrm>
          <a:off x="304800" y="1600200"/>
          <a:ext cx="3494088" cy="4800600"/>
        </p:xfrm>
        <a:graphic>
          <a:graphicData uri="http://schemas.openxmlformats.org/presentationml/2006/ole">
            <mc:AlternateContent xmlns:mc="http://schemas.openxmlformats.org/markup-compatibility/2006">
              <mc:Choice xmlns:v="urn:schemas-microsoft-com:vml" Requires="v">
                <p:oleObj spid="_x0000_s103118" name="Visio" r:id="rId3" imgW="1386840" imgH="1907134" progId="Visio.Drawing.6">
                  <p:embed/>
                </p:oleObj>
              </mc:Choice>
              <mc:Fallback>
                <p:oleObj name="Visio" r:id="rId3" imgW="1386840" imgH="1907134" progId="Visio.Drawing.6">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1600200"/>
                        <a:ext cx="3494088"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4037" name="Text Box 6"/>
          <p:cNvSpPr txBox="1">
            <a:spLocks noChangeArrowheads="1"/>
          </p:cNvSpPr>
          <p:nvPr/>
        </p:nvSpPr>
        <p:spPr bwMode="auto">
          <a:xfrm>
            <a:off x="4724400" y="1735138"/>
            <a:ext cx="3962400" cy="39687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Verdana" panose="020B0604030504040204" pitchFamily="34" charset="0"/>
                <a:cs typeface="Angsana New" panose="02020603050405020304" pitchFamily="18" charset="-34"/>
              </a:defRPr>
            </a:lvl1pPr>
            <a:lvl2pPr marL="742950" indent="-285750">
              <a:spcBef>
                <a:spcPct val="20000"/>
              </a:spcBef>
              <a:buChar char="–"/>
              <a:defRPr sz="2800">
                <a:solidFill>
                  <a:schemeClr val="tx1"/>
                </a:solidFill>
                <a:latin typeface="Verdana" panose="020B0604030504040204" pitchFamily="34" charset="0"/>
                <a:cs typeface="Angsana New" panose="02020603050405020304" pitchFamily="18" charset="-34"/>
              </a:defRPr>
            </a:lvl2pPr>
            <a:lvl3pPr marL="1143000" indent="-228600">
              <a:spcBef>
                <a:spcPct val="20000"/>
              </a:spcBef>
              <a:buChar char="•"/>
              <a:defRPr sz="2400">
                <a:solidFill>
                  <a:schemeClr val="tx1"/>
                </a:solidFill>
                <a:latin typeface="Verdana" panose="020B0604030504040204" pitchFamily="34" charset="0"/>
                <a:cs typeface="Angsana New" panose="02020603050405020304" pitchFamily="18" charset="-34"/>
              </a:defRPr>
            </a:lvl3pPr>
            <a:lvl4pPr marL="1600200" indent="-228600">
              <a:spcBef>
                <a:spcPct val="20000"/>
              </a:spcBef>
              <a:buChar char="–"/>
              <a:defRPr sz="2000">
                <a:solidFill>
                  <a:schemeClr val="tx1"/>
                </a:solidFill>
                <a:latin typeface="Verdana" panose="020B0604030504040204" pitchFamily="34" charset="0"/>
                <a:cs typeface="Angsana New" panose="02020603050405020304" pitchFamily="18" charset="-34"/>
              </a:defRPr>
            </a:lvl4pPr>
            <a:lvl5pPr marL="2057400" indent="-228600">
              <a:spcBef>
                <a:spcPct val="20000"/>
              </a:spcBef>
              <a:buChar char="»"/>
              <a:defRPr sz="2000">
                <a:solidFill>
                  <a:schemeClr val="tx1"/>
                </a:solidFill>
                <a:latin typeface="Verdana" panose="020B0604030504040204" pitchFamily="34" charset="0"/>
                <a:cs typeface="Angsana New" panose="02020603050405020304" pitchFamily="18" charset="-34"/>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9pPr>
          </a:lstStyle>
          <a:p>
            <a:pPr>
              <a:spcBef>
                <a:spcPct val="50000"/>
              </a:spcBef>
              <a:buFontTx/>
              <a:buNone/>
            </a:pPr>
            <a:r>
              <a:rPr lang="en-US" altLang="en-US" sz="2000" smtClean="0">
                <a:solidFill>
                  <a:srgbClr val="000000"/>
                </a:solidFill>
                <a:latin typeface="Comic Sans MS" panose="030F0702030302020204" pitchFamily="66" charset="0"/>
              </a:rPr>
              <a:t>Q-point relationships:</a:t>
            </a:r>
            <a:endParaRPr lang="th-TH" altLang="en-US" sz="2000" smtClean="0">
              <a:solidFill>
                <a:srgbClr val="000000"/>
              </a:solidFill>
              <a:latin typeface="Comic Sans MS" panose="030F0702030302020204" pitchFamily="66" charset="0"/>
            </a:endParaRPr>
          </a:p>
        </p:txBody>
      </p:sp>
      <p:graphicFrame>
        <p:nvGraphicFramePr>
          <p:cNvPr id="44038" name="Object 7"/>
          <p:cNvGraphicFramePr>
            <a:graphicFrameLocks noChangeAspect="1"/>
          </p:cNvGraphicFramePr>
          <p:nvPr>
            <p:extLst>
              <p:ext uri="{D42A27DB-BD31-4B8C-83A1-F6EECF244321}">
                <p14:modId xmlns:p14="http://schemas.microsoft.com/office/powerpoint/2010/main" val="4081111756"/>
              </p:ext>
            </p:extLst>
          </p:nvPr>
        </p:nvGraphicFramePr>
        <p:xfrm>
          <a:off x="4887913" y="2268538"/>
          <a:ext cx="2606675" cy="838200"/>
        </p:xfrm>
        <a:graphic>
          <a:graphicData uri="http://schemas.openxmlformats.org/presentationml/2006/ole">
            <mc:AlternateContent xmlns:mc="http://schemas.openxmlformats.org/markup-compatibility/2006">
              <mc:Choice xmlns:v="urn:schemas-microsoft-com:vml" Requires="v">
                <p:oleObj spid="_x0000_s103119" name="Equation" r:id="rId5" imgW="1333500" imgH="431800" progId="Equation.DSMT4">
                  <p:embed/>
                </p:oleObj>
              </mc:Choice>
              <mc:Fallback>
                <p:oleObj name="Equation" r:id="rId5" imgW="1333500" imgH="4318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87913" y="2268538"/>
                        <a:ext cx="2606675" cy="838200"/>
                      </a:xfrm>
                      <a:prstGeom prst="rect">
                        <a:avLst/>
                      </a:prstGeom>
                      <a:solidFill>
                        <a:srgbClr val="66FF66"/>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4039" name="Object 8"/>
          <p:cNvGraphicFramePr>
            <a:graphicFrameLocks noChangeAspect="1"/>
          </p:cNvGraphicFramePr>
          <p:nvPr>
            <p:extLst>
              <p:ext uri="{D42A27DB-BD31-4B8C-83A1-F6EECF244321}">
                <p14:modId xmlns:p14="http://schemas.microsoft.com/office/powerpoint/2010/main" val="1125663640"/>
              </p:ext>
            </p:extLst>
          </p:nvPr>
        </p:nvGraphicFramePr>
        <p:xfrm>
          <a:off x="4876800" y="3208338"/>
          <a:ext cx="1382713" cy="457200"/>
        </p:xfrm>
        <a:graphic>
          <a:graphicData uri="http://schemas.openxmlformats.org/presentationml/2006/ole">
            <mc:AlternateContent xmlns:mc="http://schemas.openxmlformats.org/markup-compatibility/2006">
              <mc:Choice xmlns:v="urn:schemas-microsoft-com:vml" Requires="v">
                <p:oleObj spid="_x0000_s103120" name="Equation" r:id="rId7" imgW="723586" imgH="241195" progId="Equation.DSMT4">
                  <p:embed/>
                </p:oleObj>
              </mc:Choice>
              <mc:Fallback>
                <p:oleObj name="Equation" r:id="rId7" imgW="723586" imgH="241195"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876800" y="3208338"/>
                        <a:ext cx="1382713" cy="457200"/>
                      </a:xfrm>
                      <a:prstGeom prst="rect">
                        <a:avLst/>
                      </a:prstGeom>
                      <a:solidFill>
                        <a:srgbClr val="66FF66"/>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4040" name="Object 9"/>
          <p:cNvGraphicFramePr>
            <a:graphicFrameLocks noChangeAspect="1"/>
          </p:cNvGraphicFramePr>
          <p:nvPr>
            <p:extLst>
              <p:ext uri="{D42A27DB-BD31-4B8C-83A1-F6EECF244321}">
                <p14:modId xmlns:p14="http://schemas.microsoft.com/office/powerpoint/2010/main" val="1396020723"/>
              </p:ext>
            </p:extLst>
          </p:nvPr>
        </p:nvGraphicFramePr>
        <p:xfrm>
          <a:off x="4876800" y="3781425"/>
          <a:ext cx="3225800" cy="498475"/>
        </p:xfrm>
        <a:graphic>
          <a:graphicData uri="http://schemas.openxmlformats.org/presentationml/2006/ole">
            <mc:AlternateContent xmlns:mc="http://schemas.openxmlformats.org/markup-compatibility/2006">
              <mc:Choice xmlns:v="urn:schemas-microsoft-com:vml" Requires="v">
                <p:oleObj spid="_x0000_s103121" name="Equation" r:id="rId9" imgW="1637589" imgH="253890" progId="Equation.DSMT4">
                  <p:embed/>
                </p:oleObj>
              </mc:Choice>
              <mc:Fallback>
                <p:oleObj name="Equation" r:id="rId9" imgW="1637589" imgH="253890"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876800" y="3781425"/>
                        <a:ext cx="3225800" cy="498475"/>
                      </a:xfrm>
                      <a:prstGeom prst="rect">
                        <a:avLst/>
                      </a:prstGeom>
                      <a:solidFill>
                        <a:srgbClr val="66FF66"/>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870352053"/>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0466" name="Object 2"/>
          <p:cNvGraphicFramePr>
            <a:graphicFrameLocks noChangeAspect="1"/>
          </p:cNvGraphicFramePr>
          <p:nvPr/>
        </p:nvGraphicFramePr>
        <p:xfrm>
          <a:off x="152400" y="1116013"/>
          <a:ext cx="5562600" cy="4892675"/>
        </p:xfrm>
        <a:graphic>
          <a:graphicData uri="http://schemas.openxmlformats.org/presentationml/2006/ole">
            <mc:AlternateContent xmlns:mc="http://schemas.openxmlformats.org/markup-compatibility/2006">
              <mc:Choice xmlns:v="urn:schemas-microsoft-com:vml" Requires="v">
                <p:oleObj spid="_x0000_s113862" name="Bitmap Image" r:id="rId4" imgW="4904762" imgH="4315427" progId="Paint.Picture">
                  <p:embed/>
                </p:oleObj>
              </mc:Choice>
              <mc:Fallback>
                <p:oleObj name="Bitmap Image" r:id="rId4" imgW="4904762" imgH="4315427" progId="Paint.Picture">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2400" y="1116013"/>
                        <a:ext cx="5562600" cy="4892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90467" name="Object 3"/>
          <p:cNvGraphicFramePr>
            <a:graphicFrameLocks noChangeAspect="1"/>
          </p:cNvGraphicFramePr>
          <p:nvPr/>
        </p:nvGraphicFramePr>
        <p:xfrm>
          <a:off x="5943600" y="838200"/>
          <a:ext cx="3089275" cy="5562600"/>
        </p:xfrm>
        <a:graphic>
          <a:graphicData uri="http://schemas.openxmlformats.org/presentationml/2006/ole">
            <mc:AlternateContent xmlns:mc="http://schemas.openxmlformats.org/markup-compatibility/2006">
              <mc:Choice xmlns:v="urn:schemas-microsoft-com:vml" Requires="v">
                <p:oleObj spid="_x0000_s113863" name="Bitmap Image" r:id="rId6" imgW="2200582" imgH="3962953" progId="Paint.Picture">
                  <p:embed/>
                </p:oleObj>
              </mc:Choice>
              <mc:Fallback>
                <p:oleObj name="Bitmap Image" r:id="rId6" imgW="2200582" imgH="3962953" progId="Paint.Picture">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943600" y="838200"/>
                        <a:ext cx="3089275" cy="556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90468" name="Rectangle 4"/>
          <p:cNvSpPr>
            <a:spLocks noChangeArrowheads="1"/>
          </p:cNvSpPr>
          <p:nvPr/>
        </p:nvSpPr>
        <p:spPr bwMode="auto">
          <a:xfrm>
            <a:off x="152400" y="287338"/>
            <a:ext cx="3165475"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3200" b="1" smtClean="0">
                <a:solidFill>
                  <a:srgbClr val="FF0000"/>
                </a:solidFill>
                <a:latin typeface="Comic Sans MS" panose="030F0702030302020204" pitchFamily="66" charset="0"/>
              </a:rPr>
              <a:t>BJTs – Testing</a:t>
            </a:r>
          </a:p>
        </p:txBody>
      </p:sp>
    </p:spTree>
    <p:extLst>
      <p:ext uri="{BB962C8B-B14F-4D97-AF65-F5344CB8AC3E}">
        <p14:creationId xmlns:p14="http://schemas.microsoft.com/office/powerpoint/2010/main" val="4554845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30488" y="1219200"/>
            <a:ext cx="2398712" cy="434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2" name="Picture 4" descr="transisto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1513" y="1676400"/>
            <a:ext cx="850900" cy="261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3" name="Picture 5" descr="transisto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6263" y="3995738"/>
            <a:ext cx="1328737" cy="1414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4" name="Rectangle 6"/>
          <p:cNvSpPr>
            <a:spLocks noChangeArrowheads="1"/>
          </p:cNvSpPr>
          <p:nvPr/>
        </p:nvSpPr>
        <p:spPr bwMode="auto">
          <a:xfrm>
            <a:off x="838200" y="5429250"/>
            <a:ext cx="6683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3600" b="1">
                <a:solidFill>
                  <a:schemeClr val="tx1"/>
                </a:solidFill>
                <a:latin typeface="Arial" panose="020B0604020202020204" pitchFamily="34" charset="0"/>
              </a:defRPr>
            </a:lvl1pPr>
            <a:lvl2pPr marL="742950" indent="-285750" eaLnBrk="0" hangingPunct="0">
              <a:defRPr sz="3600" b="1">
                <a:solidFill>
                  <a:schemeClr val="tx1"/>
                </a:solidFill>
                <a:latin typeface="Arial" panose="020B0604020202020204" pitchFamily="34" charset="0"/>
              </a:defRPr>
            </a:lvl2pPr>
            <a:lvl3pPr marL="1143000" indent="-228600" eaLnBrk="0" hangingPunct="0">
              <a:defRPr sz="3600" b="1">
                <a:solidFill>
                  <a:schemeClr val="tx1"/>
                </a:solidFill>
                <a:latin typeface="Arial" panose="020B0604020202020204" pitchFamily="34" charset="0"/>
              </a:defRPr>
            </a:lvl3pPr>
            <a:lvl4pPr marL="1600200" indent="-228600" eaLnBrk="0" hangingPunct="0">
              <a:defRPr sz="3600" b="1">
                <a:solidFill>
                  <a:schemeClr val="tx1"/>
                </a:solidFill>
                <a:latin typeface="Arial" panose="020B0604020202020204" pitchFamily="34" charset="0"/>
              </a:defRPr>
            </a:lvl4pPr>
            <a:lvl5pPr marL="2057400" indent="-228600" eaLnBrk="0" hangingPunct="0">
              <a:defRPr sz="3600" b="1">
                <a:solidFill>
                  <a:schemeClr val="tx1"/>
                </a:solidFill>
                <a:latin typeface="Arial" panose="020B0604020202020204" pitchFamily="34" charset="0"/>
              </a:defRPr>
            </a:lvl5pPr>
            <a:lvl6pPr marL="2514600" indent="-228600" eaLnBrk="0" fontAlgn="base" hangingPunct="0">
              <a:spcBef>
                <a:spcPct val="0"/>
              </a:spcBef>
              <a:spcAft>
                <a:spcPct val="0"/>
              </a:spcAft>
              <a:defRPr sz="3600" b="1">
                <a:solidFill>
                  <a:schemeClr val="tx1"/>
                </a:solidFill>
                <a:latin typeface="Arial" panose="020B0604020202020204" pitchFamily="34" charset="0"/>
              </a:defRPr>
            </a:lvl6pPr>
            <a:lvl7pPr marL="2971800" indent="-228600" eaLnBrk="0" fontAlgn="base" hangingPunct="0">
              <a:spcBef>
                <a:spcPct val="0"/>
              </a:spcBef>
              <a:spcAft>
                <a:spcPct val="0"/>
              </a:spcAft>
              <a:defRPr sz="3600" b="1">
                <a:solidFill>
                  <a:schemeClr val="tx1"/>
                </a:solidFill>
                <a:latin typeface="Arial" panose="020B0604020202020204" pitchFamily="34" charset="0"/>
              </a:defRPr>
            </a:lvl7pPr>
            <a:lvl8pPr marL="3429000" indent="-228600" eaLnBrk="0" fontAlgn="base" hangingPunct="0">
              <a:spcBef>
                <a:spcPct val="0"/>
              </a:spcBef>
              <a:spcAft>
                <a:spcPct val="0"/>
              </a:spcAft>
              <a:defRPr sz="3600" b="1">
                <a:solidFill>
                  <a:schemeClr val="tx1"/>
                </a:solidFill>
                <a:latin typeface="Arial" panose="020B0604020202020204" pitchFamily="34" charset="0"/>
              </a:defRPr>
            </a:lvl8pPr>
            <a:lvl9pPr marL="3886200" indent="-228600" eaLnBrk="0" fontAlgn="base" hangingPunct="0">
              <a:spcBef>
                <a:spcPct val="0"/>
              </a:spcBef>
              <a:spcAft>
                <a:spcPct val="0"/>
              </a:spcAft>
              <a:defRPr sz="3600" b="1">
                <a:solidFill>
                  <a:schemeClr val="tx1"/>
                </a:solidFill>
                <a:latin typeface="Arial" panose="020B0604020202020204" pitchFamily="34" charset="0"/>
              </a:defRPr>
            </a:lvl9pPr>
          </a:lstStyle>
          <a:p>
            <a:pPr eaLnBrk="1" hangingPunct="1"/>
            <a:r>
              <a:rPr lang="en-US" altLang="en-US" sz="2400" b="0" dirty="0">
                <a:solidFill>
                  <a:srgbClr val="FF0000"/>
                </a:solidFill>
                <a:latin typeface="Comic Sans MS" panose="030F0702030302020204" pitchFamily="66" charset="0"/>
              </a:rPr>
              <a:t>npn</a:t>
            </a:r>
          </a:p>
        </p:txBody>
      </p:sp>
      <p:sp>
        <p:nvSpPr>
          <p:cNvPr id="22535" name="Rectangle 7"/>
          <p:cNvSpPr>
            <a:spLocks noChangeArrowheads="1"/>
          </p:cNvSpPr>
          <p:nvPr/>
        </p:nvSpPr>
        <p:spPr bwMode="auto">
          <a:xfrm>
            <a:off x="609600" y="304800"/>
            <a:ext cx="51371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3600" b="1">
                <a:solidFill>
                  <a:schemeClr val="tx1"/>
                </a:solidFill>
                <a:latin typeface="Arial" panose="020B0604020202020204" pitchFamily="34" charset="0"/>
              </a:defRPr>
            </a:lvl1pPr>
            <a:lvl2pPr marL="742950" indent="-285750" eaLnBrk="0" hangingPunct="0">
              <a:defRPr sz="3600" b="1">
                <a:solidFill>
                  <a:schemeClr val="tx1"/>
                </a:solidFill>
                <a:latin typeface="Arial" panose="020B0604020202020204" pitchFamily="34" charset="0"/>
              </a:defRPr>
            </a:lvl2pPr>
            <a:lvl3pPr marL="1143000" indent="-228600" eaLnBrk="0" hangingPunct="0">
              <a:defRPr sz="3600" b="1">
                <a:solidFill>
                  <a:schemeClr val="tx1"/>
                </a:solidFill>
                <a:latin typeface="Arial" panose="020B0604020202020204" pitchFamily="34" charset="0"/>
              </a:defRPr>
            </a:lvl3pPr>
            <a:lvl4pPr marL="1600200" indent="-228600" eaLnBrk="0" hangingPunct="0">
              <a:defRPr sz="3600" b="1">
                <a:solidFill>
                  <a:schemeClr val="tx1"/>
                </a:solidFill>
                <a:latin typeface="Arial" panose="020B0604020202020204" pitchFamily="34" charset="0"/>
              </a:defRPr>
            </a:lvl4pPr>
            <a:lvl5pPr marL="2057400" indent="-228600" eaLnBrk="0" hangingPunct="0">
              <a:defRPr sz="3600" b="1">
                <a:solidFill>
                  <a:schemeClr val="tx1"/>
                </a:solidFill>
                <a:latin typeface="Arial" panose="020B0604020202020204" pitchFamily="34" charset="0"/>
              </a:defRPr>
            </a:lvl5pPr>
            <a:lvl6pPr marL="2514600" indent="-228600" eaLnBrk="0" fontAlgn="base" hangingPunct="0">
              <a:spcBef>
                <a:spcPct val="0"/>
              </a:spcBef>
              <a:spcAft>
                <a:spcPct val="0"/>
              </a:spcAft>
              <a:defRPr sz="3600" b="1">
                <a:solidFill>
                  <a:schemeClr val="tx1"/>
                </a:solidFill>
                <a:latin typeface="Arial" panose="020B0604020202020204" pitchFamily="34" charset="0"/>
              </a:defRPr>
            </a:lvl6pPr>
            <a:lvl7pPr marL="2971800" indent="-228600" eaLnBrk="0" fontAlgn="base" hangingPunct="0">
              <a:spcBef>
                <a:spcPct val="0"/>
              </a:spcBef>
              <a:spcAft>
                <a:spcPct val="0"/>
              </a:spcAft>
              <a:defRPr sz="3600" b="1">
                <a:solidFill>
                  <a:schemeClr val="tx1"/>
                </a:solidFill>
                <a:latin typeface="Arial" panose="020B0604020202020204" pitchFamily="34" charset="0"/>
              </a:defRPr>
            </a:lvl7pPr>
            <a:lvl8pPr marL="3429000" indent="-228600" eaLnBrk="0" fontAlgn="base" hangingPunct="0">
              <a:spcBef>
                <a:spcPct val="0"/>
              </a:spcBef>
              <a:spcAft>
                <a:spcPct val="0"/>
              </a:spcAft>
              <a:defRPr sz="3600" b="1">
                <a:solidFill>
                  <a:schemeClr val="tx1"/>
                </a:solidFill>
                <a:latin typeface="Arial" panose="020B0604020202020204" pitchFamily="34" charset="0"/>
              </a:defRPr>
            </a:lvl8pPr>
            <a:lvl9pPr marL="3886200" indent="-228600" eaLnBrk="0" fontAlgn="base" hangingPunct="0">
              <a:spcBef>
                <a:spcPct val="0"/>
              </a:spcBef>
              <a:spcAft>
                <a:spcPct val="0"/>
              </a:spcAft>
              <a:defRPr sz="3600" b="1">
                <a:solidFill>
                  <a:schemeClr val="tx1"/>
                </a:solidFill>
                <a:latin typeface="Arial" panose="020B0604020202020204" pitchFamily="34" charset="0"/>
              </a:defRPr>
            </a:lvl9pPr>
          </a:lstStyle>
          <a:p>
            <a:pPr eaLnBrk="1" hangingPunct="1"/>
            <a:r>
              <a:rPr lang="en-US" altLang="en-US" sz="3200">
                <a:solidFill>
                  <a:srgbClr val="FF0000"/>
                </a:solidFill>
                <a:latin typeface="Comic Sans MS" panose="030F0702030302020204" pitchFamily="66" charset="0"/>
              </a:rPr>
              <a:t>BJTs – Practical Aspects</a:t>
            </a:r>
          </a:p>
        </p:txBody>
      </p:sp>
      <p:grpSp>
        <p:nvGrpSpPr>
          <p:cNvPr id="3" name="Group 2"/>
          <p:cNvGrpSpPr/>
          <p:nvPr/>
        </p:nvGrpSpPr>
        <p:grpSpPr>
          <a:xfrm>
            <a:off x="5707063" y="2286000"/>
            <a:ext cx="2217737" cy="2895600"/>
            <a:chOff x="5707063" y="2286000"/>
            <a:chExt cx="2217737" cy="2895600"/>
          </a:xfrm>
        </p:grpSpPr>
        <p:pic>
          <p:nvPicPr>
            <p:cNvPr id="22531"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07063" y="2286000"/>
              <a:ext cx="2217737" cy="289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p:nvSpPr>
          <p:spPr bwMode="auto">
            <a:xfrm>
              <a:off x="6804248" y="2420888"/>
              <a:ext cx="1120552" cy="36004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600" b="1" i="0" u="none" strike="noStrike" cap="none" normalizeH="0" baseline="0" smtClean="0">
                <a:ln>
                  <a:noFill/>
                </a:ln>
                <a:solidFill>
                  <a:schemeClr val="tx1"/>
                </a:solidFill>
                <a:effectLst/>
                <a:latin typeface="Arial" charset="0"/>
              </a:endParaRPr>
            </a:p>
          </p:txBody>
        </p:sp>
      </p:grpSp>
    </p:spTree>
    <p:extLst>
      <p:ext uri="{BB962C8B-B14F-4D97-AF65-F5344CB8AC3E}">
        <p14:creationId xmlns:p14="http://schemas.microsoft.com/office/powerpoint/2010/main" val="38889610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000" y="762000"/>
            <a:ext cx="2389188" cy="487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5"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67400" y="1371600"/>
            <a:ext cx="2187575" cy="403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23556" name="Object 4"/>
          <p:cNvGraphicFramePr>
            <a:graphicFrameLocks noChangeAspect="1"/>
          </p:cNvGraphicFramePr>
          <p:nvPr/>
        </p:nvGraphicFramePr>
        <p:xfrm>
          <a:off x="4343400" y="838200"/>
          <a:ext cx="914400" cy="882650"/>
        </p:xfrm>
        <a:graphic>
          <a:graphicData uri="http://schemas.openxmlformats.org/presentationml/2006/ole">
            <mc:AlternateContent xmlns:mc="http://schemas.openxmlformats.org/markup-compatibility/2006">
              <mc:Choice xmlns:v="urn:schemas-microsoft-com:vml" Requires="v">
                <p:oleObj spid="_x0000_s115812" name="Equation" r:id="rId6" imgW="406048" imgH="393359" progId="Equation.3">
                  <p:embed/>
                </p:oleObj>
              </mc:Choice>
              <mc:Fallback>
                <p:oleObj name="Equation" r:id="rId6" imgW="406048" imgH="393359"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43400" y="838200"/>
                        <a:ext cx="914400" cy="882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23557" name="Picture 5" descr="transisto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71513" y="1676400"/>
            <a:ext cx="850900" cy="261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8" name="Picture 6" descr="transisto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76263" y="3995738"/>
            <a:ext cx="1328737" cy="1414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516421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80138" y="1219200"/>
            <a:ext cx="2201862" cy="487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7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27275" y="1143000"/>
            <a:ext cx="3768725" cy="449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80" name="Picture 4" descr="transisto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9788" y="1700808"/>
            <a:ext cx="850900" cy="261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81" name="Picture 5" descr="transisto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6263" y="3995738"/>
            <a:ext cx="1328737" cy="1414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6"/>
          <p:cNvSpPr>
            <a:spLocks noChangeArrowheads="1"/>
          </p:cNvSpPr>
          <p:nvPr/>
        </p:nvSpPr>
        <p:spPr bwMode="auto">
          <a:xfrm>
            <a:off x="838200" y="5429250"/>
            <a:ext cx="6683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3600" b="1">
                <a:solidFill>
                  <a:schemeClr val="tx1"/>
                </a:solidFill>
                <a:latin typeface="Arial" panose="020B0604020202020204" pitchFamily="34" charset="0"/>
              </a:defRPr>
            </a:lvl1pPr>
            <a:lvl2pPr marL="742950" indent="-285750" eaLnBrk="0" hangingPunct="0">
              <a:defRPr sz="3600" b="1">
                <a:solidFill>
                  <a:schemeClr val="tx1"/>
                </a:solidFill>
                <a:latin typeface="Arial" panose="020B0604020202020204" pitchFamily="34" charset="0"/>
              </a:defRPr>
            </a:lvl2pPr>
            <a:lvl3pPr marL="1143000" indent="-228600" eaLnBrk="0" hangingPunct="0">
              <a:defRPr sz="3600" b="1">
                <a:solidFill>
                  <a:schemeClr val="tx1"/>
                </a:solidFill>
                <a:latin typeface="Arial" panose="020B0604020202020204" pitchFamily="34" charset="0"/>
              </a:defRPr>
            </a:lvl3pPr>
            <a:lvl4pPr marL="1600200" indent="-228600" eaLnBrk="0" hangingPunct="0">
              <a:defRPr sz="3600" b="1">
                <a:solidFill>
                  <a:schemeClr val="tx1"/>
                </a:solidFill>
                <a:latin typeface="Arial" panose="020B0604020202020204" pitchFamily="34" charset="0"/>
              </a:defRPr>
            </a:lvl4pPr>
            <a:lvl5pPr marL="2057400" indent="-228600" eaLnBrk="0" hangingPunct="0">
              <a:defRPr sz="3600" b="1">
                <a:solidFill>
                  <a:schemeClr val="tx1"/>
                </a:solidFill>
                <a:latin typeface="Arial" panose="020B0604020202020204" pitchFamily="34" charset="0"/>
              </a:defRPr>
            </a:lvl5pPr>
            <a:lvl6pPr marL="2514600" indent="-228600" eaLnBrk="0" fontAlgn="base" hangingPunct="0">
              <a:spcBef>
                <a:spcPct val="0"/>
              </a:spcBef>
              <a:spcAft>
                <a:spcPct val="0"/>
              </a:spcAft>
              <a:defRPr sz="3600" b="1">
                <a:solidFill>
                  <a:schemeClr val="tx1"/>
                </a:solidFill>
                <a:latin typeface="Arial" panose="020B0604020202020204" pitchFamily="34" charset="0"/>
              </a:defRPr>
            </a:lvl6pPr>
            <a:lvl7pPr marL="2971800" indent="-228600" eaLnBrk="0" fontAlgn="base" hangingPunct="0">
              <a:spcBef>
                <a:spcPct val="0"/>
              </a:spcBef>
              <a:spcAft>
                <a:spcPct val="0"/>
              </a:spcAft>
              <a:defRPr sz="3600" b="1">
                <a:solidFill>
                  <a:schemeClr val="tx1"/>
                </a:solidFill>
                <a:latin typeface="Arial" panose="020B0604020202020204" pitchFamily="34" charset="0"/>
              </a:defRPr>
            </a:lvl7pPr>
            <a:lvl8pPr marL="3429000" indent="-228600" eaLnBrk="0" fontAlgn="base" hangingPunct="0">
              <a:spcBef>
                <a:spcPct val="0"/>
              </a:spcBef>
              <a:spcAft>
                <a:spcPct val="0"/>
              </a:spcAft>
              <a:defRPr sz="3600" b="1">
                <a:solidFill>
                  <a:schemeClr val="tx1"/>
                </a:solidFill>
                <a:latin typeface="Arial" panose="020B0604020202020204" pitchFamily="34" charset="0"/>
              </a:defRPr>
            </a:lvl8pPr>
            <a:lvl9pPr marL="3886200" indent="-228600" eaLnBrk="0" fontAlgn="base" hangingPunct="0">
              <a:spcBef>
                <a:spcPct val="0"/>
              </a:spcBef>
              <a:spcAft>
                <a:spcPct val="0"/>
              </a:spcAft>
              <a:defRPr sz="3600" b="1">
                <a:solidFill>
                  <a:schemeClr val="tx1"/>
                </a:solidFill>
                <a:latin typeface="Arial" panose="020B0604020202020204" pitchFamily="34" charset="0"/>
              </a:defRPr>
            </a:lvl9pPr>
          </a:lstStyle>
          <a:p>
            <a:pPr eaLnBrk="1" hangingPunct="1"/>
            <a:r>
              <a:rPr lang="en-US" altLang="en-US" sz="2400" b="0" dirty="0">
                <a:solidFill>
                  <a:srgbClr val="FF0000"/>
                </a:solidFill>
                <a:latin typeface="Comic Sans MS" panose="030F0702030302020204" pitchFamily="66" charset="0"/>
              </a:rPr>
              <a:t>npn</a:t>
            </a:r>
          </a:p>
        </p:txBody>
      </p:sp>
    </p:spTree>
    <p:extLst>
      <p:ext uri="{BB962C8B-B14F-4D97-AF65-F5344CB8AC3E}">
        <p14:creationId xmlns:p14="http://schemas.microsoft.com/office/powerpoint/2010/main" val="18873096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595" y="436563"/>
            <a:ext cx="40386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19872" y="3645024"/>
            <a:ext cx="3733800" cy="2493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5" descr="transisto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58472" y="2708920"/>
            <a:ext cx="1328737" cy="1414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6"/>
          <p:cNvSpPr>
            <a:spLocks noChangeArrowheads="1"/>
          </p:cNvSpPr>
          <p:nvPr/>
        </p:nvSpPr>
        <p:spPr bwMode="auto">
          <a:xfrm>
            <a:off x="7720409" y="4142432"/>
            <a:ext cx="6683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3600" b="1">
                <a:solidFill>
                  <a:schemeClr val="tx1"/>
                </a:solidFill>
                <a:latin typeface="Arial" panose="020B0604020202020204" pitchFamily="34" charset="0"/>
              </a:defRPr>
            </a:lvl1pPr>
            <a:lvl2pPr marL="742950" indent="-285750" eaLnBrk="0" hangingPunct="0">
              <a:defRPr sz="3600" b="1">
                <a:solidFill>
                  <a:schemeClr val="tx1"/>
                </a:solidFill>
                <a:latin typeface="Arial" panose="020B0604020202020204" pitchFamily="34" charset="0"/>
              </a:defRPr>
            </a:lvl2pPr>
            <a:lvl3pPr marL="1143000" indent="-228600" eaLnBrk="0" hangingPunct="0">
              <a:defRPr sz="3600" b="1">
                <a:solidFill>
                  <a:schemeClr val="tx1"/>
                </a:solidFill>
                <a:latin typeface="Arial" panose="020B0604020202020204" pitchFamily="34" charset="0"/>
              </a:defRPr>
            </a:lvl3pPr>
            <a:lvl4pPr marL="1600200" indent="-228600" eaLnBrk="0" hangingPunct="0">
              <a:defRPr sz="3600" b="1">
                <a:solidFill>
                  <a:schemeClr val="tx1"/>
                </a:solidFill>
                <a:latin typeface="Arial" panose="020B0604020202020204" pitchFamily="34" charset="0"/>
              </a:defRPr>
            </a:lvl4pPr>
            <a:lvl5pPr marL="2057400" indent="-228600" eaLnBrk="0" hangingPunct="0">
              <a:defRPr sz="3600" b="1">
                <a:solidFill>
                  <a:schemeClr val="tx1"/>
                </a:solidFill>
                <a:latin typeface="Arial" panose="020B0604020202020204" pitchFamily="34" charset="0"/>
              </a:defRPr>
            </a:lvl5pPr>
            <a:lvl6pPr marL="2514600" indent="-228600" eaLnBrk="0" fontAlgn="base" hangingPunct="0">
              <a:spcBef>
                <a:spcPct val="0"/>
              </a:spcBef>
              <a:spcAft>
                <a:spcPct val="0"/>
              </a:spcAft>
              <a:defRPr sz="3600" b="1">
                <a:solidFill>
                  <a:schemeClr val="tx1"/>
                </a:solidFill>
                <a:latin typeface="Arial" panose="020B0604020202020204" pitchFamily="34" charset="0"/>
              </a:defRPr>
            </a:lvl6pPr>
            <a:lvl7pPr marL="2971800" indent="-228600" eaLnBrk="0" fontAlgn="base" hangingPunct="0">
              <a:spcBef>
                <a:spcPct val="0"/>
              </a:spcBef>
              <a:spcAft>
                <a:spcPct val="0"/>
              </a:spcAft>
              <a:defRPr sz="3600" b="1">
                <a:solidFill>
                  <a:schemeClr val="tx1"/>
                </a:solidFill>
                <a:latin typeface="Arial" panose="020B0604020202020204" pitchFamily="34" charset="0"/>
              </a:defRPr>
            </a:lvl7pPr>
            <a:lvl8pPr marL="3429000" indent="-228600" eaLnBrk="0" fontAlgn="base" hangingPunct="0">
              <a:spcBef>
                <a:spcPct val="0"/>
              </a:spcBef>
              <a:spcAft>
                <a:spcPct val="0"/>
              </a:spcAft>
              <a:defRPr sz="3600" b="1">
                <a:solidFill>
                  <a:schemeClr val="tx1"/>
                </a:solidFill>
                <a:latin typeface="Arial" panose="020B0604020202020204" pitchFamily="34" charset="0"/>
              </a:defRPr>
            </a:lvl8pPr>
            <a:lvl9pPr marL="3886200" indent="-228600" eaLnBrk="0" fontAlgn="base" hangingPunct="0">
              <a:spcBef>
                <a:spcPct val="0"/>
              </a:spcBef>
              <a:spcAft>
                <a:spcPct val="0"/>
              </a:spcAft>
              <a:defRPr sz="3600" b="1">
                <a:solidFill>
                  <a:schemeClr val="tx1"/>
                </a:solidFill>
                <a:latin typeface="Arial" panose="020B0604020202020204" pitchFamily="34" charset="0"/>
              </a:defRPr>
            </a:lvl9pPr>
          </a:lstStyle>
          <a:p>
            <a:pPr eaLnBrk="1" hangingPunct="1"/>
            <a:r>
              <a:rPr lang="en-US" altLang="en-US" sz="2400" b="0" dirty="0">
                <a:solidFill>
                  <a:srgbClr val="FF0000"/>
                </a:solidFill>
                <a:latin typeface="Comic Sans MS" panose="030F0702030302020204" pitchFamily="66" charset="0"/>
              </a:rPr>
              <a:t>npn</a:t>
            </a:r>
          </a:p>
        </p:txBody>
      </p:sp>
      <p:pic>
        <p:nvPicPr>
          <p:cNvPr id="6" name="Picture 4" descr="transisto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97390" y="103188"/>
            <a:ext cx="850900" cy="261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097562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a:xfrm>
            <a:off x="457200" y="274638"/>
            <a:ext cx="8229600" cy="1314450"/>
          </a:xfrm>
        </p:spPr>
        <p:txBody>
          <a:bodyPr/>
          <a:lstStyle/>
          <a:p>
            <a:pPr algn="l"/>
            <a:r>
              <a:rPr lang="en-US" altLang="en-US" sz="2400" b="1" dirty="0" smtClean="0">
                <a:latin typeface="Comic Sans MS" panose="030F0702030302020204" pitchFamily="66" charset="0"/>
              </a:rPr>
              <a:t>Problem : </a:t>
            </a:r>
            <a:br>
              <a:rPr lang="en-US" altLang="en-US" sz="2400" b="1" dirty="0" smtClean="0">
                <a:latin typeface="Comic Sans MS" panose="030F0702030302020204" pitchFamily="66" charset="0"/>
              </a:rPr>
            </a:br>
            <a:r>
              <a:rPr lang="en-US" altLang="en-US" sz="2000" dirty="0" smtClean="0">
                <a:latin typeface="Comic Sans MS" panose="030F0702030302020204" pitchFamily="66" charset="0"/>
              </a:rPr>
              <a:t>Analyze the circuits shown in Figure to determine I and V. For all transistors, assume that </a:t>
            </a:r>
            <a:r>
              <a:rPr lang="en-US" altLang="en-US" sz="2000" dirty="0" smtClean="0">
                <a:solidFill>
                  <a:srgbClr val="FF0000"/>
                </a:solidFill>
                <a:latin typeface="Comic Sans MS" panose="030F0702030302020204" pitchFamily="66" charset="0"/>
              </a:rPr>
              <a:t>β = 100 </a:t>
            </a:r>
            <a:r>
              <a:rPr lang="en-US" altLang="en-US" sz="2000" dirty="0" smtClean="0">
                <a:latin typeface="Comic Sans MS" panose="030F0702030302020204" pitchFamily="66" charset="0"/>
              </a:rPr>
              <a:t>and </a:t>
            </a:r>
            <a:r>
              <a:rPr lang="en-US" altLang="en-US" sz="2000" dirty="0" smtClean="0">
                <a:solidFill>
                  <a:srgbClr val="FF0000"/>
                </a:solidFill>
                <a:latin typeface="Comic Sans MS" panose="030F0702030302020204" pitchFamily="66" charset="0"/>
              </a:rPr>
              <a:t>|V</a:t>
            </a:r>
            <a:r>
              <a:rPr lang="en-US" altLang="en-US" sz="2000" baseline="-25000" dirty="0" smtClean="0">
                <a:solidFill>
                  <a:srgbClr val="FF0000"/>
                </a:solidFill>
                <a:latin typeface="Comic Sans MS" panose="030F0702030302020204" pitchFamily="66" charset="0"/>
              </a:rPr>
              <a:t>BE</a:t>
            </a:r>
            <a:r>
              <a:rPr lang="en-US" altLang="en-US" sz="2000" dirty="0" smtClean="0">
                <a:solidFill>
                  <a:srgbClr val="FF0000"/>
                </a:solidFill>
                <a:latin typeface="Comic Sans MS" panose="030F0702030302020204" pitchFamily="66" charset="0"/>
              </a:rPr>
              <a:t>| = 0.7V </a:t>
            </a:r>
            <a:r>
              <a:rPr lang="en-US" altLang="en-US" sz="2000" dirty="0" smtClean="0">
                <a:latin typeface="Comic Sans MS" panose="030F0702030302020204" pitchFamily="66" charset="0"/>
              </a:rPr>
              <a:t>in both the active and saturation regions. </a:t>
            </a:r>
          </a:p>
        </p:txBody>
      </p:sp>
      <p:sp>
        <p:nvSpPr>
          <p:cNvPr id="19459"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sz="3600" b="1">
                <a:solidFill>
                  <a:schemeClr val="tx1"/>
                </a:solidFill>
                <a:latin typeface="Arial" panose="020B0604020202020204" pitchFamily="34" charset="0"/>
              </a:defRPr>
            </a:lvl1pPr>
            <a:lvl2pPr marL="742950" indent="-285750" eaLnBrk="0" hangingPunct="0">
              <a:defRPr sz="3600" b="1">
                <a:solidFill>
                  <a:schemeClr val="tx1"/>
                </a:solidFill>
                <a:latin typeface="Arial" panose="020B0604020202020204" pitchFamily="34" charset="0"/>
              </a:defRPr>
            </a:lvl2pPr>
            <a:lvl3pPr marL="1143000" indent="-228600" eaLnBrk="0" hangingPunct="0">
              <a:defRPr sz="3600" b="1">
                <a:solidFill>
                  <a:schemeClr val="tx1"/>
                </a:solidFill>
                <a:latin typeface="Arial" panose="020B0604020202020204" pitchFamily="34" charset="0"/>
              </a:defRPr>
            </a:lvl3pPr>
            <a:lvl4pPr marL="1600200" indent="-228600" eaLnBrk="0" hangingPunct="0">
              <a:defRPr sz="3600" b="1">
                <a:solidFill>
                  <a:schemeClr val="tx1"/>
                </a:solidFill>
                <a:latin typeface="Arial" panose="020B0604020202020204" pitchFamily="34" charset="0"/>
              </a:defRPr>
            </a:lvl4pPr>
            <a:lvl5pPr marL="2057400" indent="-228600" eaLnBrk="0" hangingPunct="0">
              <a:defRPr sz="3600" b="1">
                <a:solidFill>
                  <a:schemeClr val="tx1"/>
                </a:solidFill>
                <a:latin typeface="Arial" panose="020B0604020202020204" pitchFamily="34" charset="0"/>
              </a:defRPr>
            </a:lvl5pPr>
            <a:lvl6pPr marL="2514600" indent="-228600" eaLnBrk="0" fontAlgn="base" hangingPunct="0">
              <a:spcBef>
                <a:spcPct val="0"/>
              </a:spcBef>
              <a:spcAft>
                <a:spcPct val="0"/>
              </a:spcAft>
              <a:defRPr sz="3600" b="1">
                <a:solidFill>
                  <a:schemeClr val="tx1"/>
                </a:solidFill>
                <a:latin typeface="Arial" panose="020B0604020202020204" pitchFamily="34" charset="0"/>
              </a:defRPr>
            </a:lvl6pPr>
            <a:lvl7pPr marL="2971800" indent="-228600" eaLnBrk="0" fontAlgn="base" hangingPunct="0">
              <a:spcBef>
                <a:spcPct val="0"/>
              </a:spcBef>
              <a:spcAft>
                <a:spcPct val="0"/>
              </a:spcAft>
              <a:defRPr sz="3600" b="1">
                <a:solidFill>
                  <a:schemeClr val="tx1"/>
                </a:solidFill>
                <a:latin typeface="Arial" panose="020B0604020202020204" pitchFamily="34" charset="0"/>
              </a:defRPr>
            </a:lvl7pPr>
            <a:lvl8pPr marL="3429000" indent="-228600" eaLnBrk="0" fontAlgn="base" hangingPunct="0">
              <a:spcBef>
                <a:spcPct val="0"/>
              </a:spcBef>
              <a:spcAft>
                <a:spcPct val="0"/>
              </a:spcAft>
              <a:defRPr sz="3600" b="1">
                <a:solidFill>
                  <a:schemeClr val="tx1"/>
                </a:solidFill>
                <a:latin typeface="Arial" panose="020B0604020202020204" pitchFamily="34" charset="0"/>
              </a:defRPr>
            </a:lvl8pPr>
            <a:lvl9pPr marL="3886200" indent="-228600" eaLnBrk="0" fontAlgn="base" hangingPunct="0">
              <a:spcBef>
                <a:spcPct val="0"/>
              </a:spcBef>
              <a:spcAft>
                <a:spcPct val="0"/>
              </a:spcAft>
              <a:defRPr sz="3600" b="1">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19460"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sz="3600" b="1">
                <a:solidFill>
                  <a:schemeClr val="tx1"/>
                </a:solidFill>
                <a:latin typeface="Arial" panose="020B0604020202020204" pitchFamily="34" charset="0"/>
              </a:defRPr>
            </a:lvl1pPr>
            <a:lvl2pPr marL="742950" indent="-285750" eaLnBrk="0" hangingPunct="0">
              <a:defRPr sz="3600" b="1">
                <a:solidFill>
                  <a:schemeClr val="tx1"/>
                </a:solidFill>
                <a:latin typeface="Arial" panose="020B0604020202020204" pitchFamily="34" charset="0"/>
              </a:defRPr>
            </a:lvl2pPr>
            <a:lvl3pPr marL="1143000" indent="-228600" eaLnBrk="0" hangingPunct="0">
              <a:defRPr sz="3600" b="1">
                <a:solidFill>
                  <a:schemeClr val="tx1"/>
                </a:solidFill>
                <a:latin typeface="Arial" panose="020B0604020202020204" pitchFamily="34" charset="0"/>
              </a:defRPr>
            </a:lvl3pPr>
            <a:lvl4pPr marL="1600200" indent="-228600" eaLnBrk="0" hangingPunct="0">
              <a:defRPr sz="3600" b="1">
                <a:solidFill>
                  <a:schemeClr val="tx1"/>
                </a:solidFill>
                <a:latin typeface="Arial" panose="020B0604020202020204" pitchFamily="34" charset="0"/>
              </a:defRPr>
            </a:lvl4pPr>
            <a:lvl5pPr marL="2057400" indent="-228600" eaLnBrk="0" hangingPunct="0">
              <a:defRPr sz="3600" b="1">
                <a:solidFill>
                  <a:schemeClr val="tx1"/>
                </a:solidFill>
                <a:latin typeface="Arial" panose="020B0604020202020204" pitchFamily="34" charset="0"/>
              </a:defRPr>
            </a:lvl5pPr>
            <a:lvl6pPr marL="2514600" indent="-228600" eaLnBrk="0" fontAlgn="base" hangingPunct="0">
              <a:spcBef>
                <a:spcPct val="0"/>
              </a:spcBef>
              <a:spcAft>
                <a:spcPct val="0"/>
              </a:spcAft>
              <a:defRPr sz="3600" b="1">
                <a:solidFill>
                  <a:schemeClr val="tx1"/>
                </a:solidFill>
                <a:latin typeface="Arial" panose="020B0604020202020204" pitchFamily="34" charset="0"/>
              </a:defRPr>
            </a:lvl6pPr>
            <a:lvl7pPr marL="2971800" indent="-228600" eaLnBrk="0" fontAlgn="base" hangingPunct="0">
              <a:spcBef>
                <a:spcPct val="0"/>
              </a:spcBef>
              <a:spcAft>
                <a:spcPct val="0"/>
              </a:spcAft>
              <a:defRPr sz="3600" b="1">
                <a:solidFill>
                  <a:schemeClr val="tx1"/>
                </a:solidFill>
                <a:latin typeface="Arial" panose="020B0604020202020204" pitchFamily="34" charset="0"/>
              </a:defRPr>
            </a:lvl7pPr>
            <a:lvl8pPr marL="3429000" indent="-228600" eaLnBrk="0" fontAlgn="base" hangingPunct="0">
              <a:spcBef>
                <a:spcPct val="0"/>
              </a:spcBef>
              <a:spcAft>
                <a:spcPct val="0"/>
              </a:spcAft>
              <a:defRPr sz="3600" b="1">
                <a:solidFill>
                  <a:schemeClr val="tx1"/>
                </a:solidFill>
                <a:latin typeface="Arial" panose="020B0604020202020204" pitchFamily="34" charset="0"/>
              </a:defRPr>
            </a:lvl8pPr>
            <a:lvl9pPr marL="3886200" indent="-228600" eaLnBrk="0" fontAlgn="base" hangingPunct="0">
              <a:spcBef>
                <a:spcPct val="0"/>
              </a:spcBef>
              <a:spcAft>
                <a:spcPct val="0"/>
              </a:spcAft>
              <a:defRPr sz="3600" b="1">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19461"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sz="3600" b="1">
                <a:solidFill>
                  <a:schemeClr val="tx1"/>
                </a:solidFill>
                <a:latin typeface="Arial" panose="020B0604020202020204" pitchFamily="34" charset="0"/>
              </a:defRPr>
            </a:lvl1pPr>
            <a:lvl2pPr marL="742950" indent="-285750" eaLnBrk="0" hangingPunct="0">
              <a:defRPr sz="3600" b="1">
                <a:solidFill>
                  <a:schemeClr val="tx1"/>
                </a:solidFill>
                <a:latin typeface="Arial" panose="020B0604020202020204" pitchFamily="34" charset="0"/>
              </a:defRPr>
            </a:lvl2pPr>
            <a:lvl3pPr marL="1143000" indent="-228600" eaLnBrk="0" hangingPunct="0">
              <a:defRPr sz="3600" b="1">
                <a:solidFill>
                  <a:schemeClr val="tx1"/>
                </a:solidFill>
                <a:latin typeface="Arial" panose="020B0604020202020204" pitchFamily="34" charset="0"/>
              </a:defRPr>
            </a:lvl3pPr>
            <a:lvl4pPr marL="1600200" indent="-228600" eaLnBrk="0" hangingPunct="0">
              <a:defRPr sz="3600" b="1">
                <a:solidFill>
                  <a:schemeClr val="tx1"/>
                </a:solidFill>
                <a:latin typeface="Arial" panose="020B0604020202020204" pitchFamily="34" charset="0"/>
              </a:defRPr>
            </a:lvl4pPr>
            <a:lvl5pPr marL="2057400" indent="-228600" eaLnBrk="0" hangingPunct="0">
              <a:defRPr sz="3600" b="1">
                <a:solidFill>
                  <a:schemeClr val="tx1"/>
                </a:solidFill>
                <a:latin typeface="Arial" panose="020B0604020202020204" pitchFamily="34" charset="0"/>
              </a:defRPr>
            </a:lvl5pPr>
            <a:lvl6pPr marL="2514600" indent="-228600" eaLnBrk="0" fontAlgn="base" hangingPunct="0">
              <a:spcBef>
                <a:spcPct val="0"/>
              </a:spcBef>
              <a:spcAft>
                <a:spcPct val="0"/>
              </a:spcAft>
              <a:defRPr sz="3600" b="1">
                <a:solidFill>
                  <a:schemeClr val="tx1"/>
                </a:solidFill>
                <a:latin typeface="Arial" panose="020B0604020202020204" pitchFamily="34" charset="0"/>
              </a:defRPr>
            </a:lvl6pPr>
            <a:lvl7pPr marL="2971800" indent="-228600" eaLnBrk="0" fontAlgn="base" hangingPunct="0">
              <a:spcBef>
                <a:spcPct val="0"/>
              </a:spcBef>
              <a:spcAft>
                <a:spcPct val="0"/>
              </a:spcAft>
              <a:defRPr sz="3600" b="1">
                <a:solidFill>
                  <a:schemeClr val="tx1"/>
                </a:solidFill>
                <a:latin typeface="Arial" panose="020B0604020202020204" pitchFamily="34" charset="0"/>
              </a:defRPr>
            </a:lvl7pPr>
            <a:lvl8pPr marL="3429000" indent="-228600" eaLnBrk="0" fontAlgn="base" hangingPunct="0">
              <a:spcBef>
                <a:spcPct val="0"/>
              </a:spcBef>
              <a:spcAft>
                <a:spcPct val="0"/>
              </a:spcAft>
              <a:defRPr sz="3600" b="1">
                <a:solidFill>
                  <a:schemeClr val="tx1"/>
                </a:solidFill>
                <a:latin typeface="Arial" panose="020B0604020202020204" pitchFamily="34" charset="0"/>
              </a:defRPr>
            </a:lvl8pPr>
            <a:lvl9pPr marL="3886200" indent="-228600" eaLnBrk="0" fontAlgn="base" hangingPunct="0">
              <a:spcBef>
                <a:spcPct val="0"/>
              </a:spcBef>
              <a:spcAft>
                <a:spcPct val="0"/>
              </a:spcAft>
              <a:defRPr sz="3600" b="1">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1946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sz="3600" b="1">
                <a:solidFill>
                  <a:schemeClr val="tx1"/>
                </a:solidFill>
                <a:latin typeface="Arial" panose="020B0604020202020204" pitchFamily="34" charset="0"/>
              </a:defRPr>
            </a:lvl1pPr>
            <a:lvl2pPr marL="742950" indent="-285750" eaLnBrk="0" hangingPunct="0">
              <a:defRPr sz="3600" b="1">
                <a:solidFill>
                  <a:schemeClr val="tx1"/>
                </a:solidFill>
                <a:latin typeface="Arial" panose="020B0604020202020204" pitchFamily="34" charset="0"/>
              </a:defRPr>
            </a:lvl2pPr>
            <a:lvl3pPr marL="1143000" indent="-228600" eaLnBrk="0" hangingPunct="0">
              <a:defRPr sz="3600" b="1">
                <a:solidFill>
                  <a:schemeClr val="tx1"/>
                </a:solidFill>
                <a:latin typeface="Arial" panose="020B0604020202020204" pitchFamily="34" charset="0"/>
              </a:defRPr>
            </a:lvl3pPr>
            <a:lvl4pPr marL="1600200" indent="-228600" eaLnBrk="0" hangingPunct="0">
              <a:defRPr sz="3600" b="1">
                <a:solidFill>
                  <a:schemeClr val="tx1"/>
                </a:solidFill>
                <a:latin typeface="Arial" panose="020B0604020202020204" pitchFamily="34" charset="0"/>
              </a:defRPr>
            </a:lvl4pPr>
            <a:lvl5pPr marL="2057400" indent="-228600" eaLnBrk="0" hangingPunct="0">
              <a:defRPr sz="3600" b="1">
                <a:solidFill>
                  <a:schemeClr val="tx1"/>
                </a:solidFill>
                <a:latin typeface="Arial" panose="020B0604020202020204" pitchFamily="34" charset="0"/>
              </a:defRPr>
            </a:lvl5pPr>
            <a:lvl6pPr marL="2514600" indent="-228600" eaLnBrk="0" fontAlgn="base" hangingPunct="0">
              <a:spcBef>
                <a:spcPct val="0"/>
              </a:spcBef>
              <a:spcAft>
                <a:spcPct val="0"/>
              </a:spcAft>
              <a:defRPr sz="3600" b="1">
                <a:solidFill>
                  <a:schemeClr val="tx1"/>
                </a:solidFill>
                <a:latin typeface="Arial" panose="020B0604020202020204" pitchFamily="34" charset="0"/>
              </a:defRPr>
            </a:lvl6pPr>
            <a:lvl7pPr marL="2971800" indent="-228600" eaLnBrk="0" fontAlgn="base" hangingPunct="0">
              <a:spcBef>
                <a:spcPct val="0"/>
              </a:spcBef>
              <a:spcAft>
                <a:spcPct val="0"/>
              </a:spcAft>
              <a:defRPr sz="3600" b="1">
                <a:solidFill>
                  <a:schemeClr val="tx1"/>
                </a:solidFill>
                <a:latin typeface="Arial" panose="020B0604020202020204" pitchFamily="34" charset="0"/>
              </a:defRPr>
            </a:lvl7pPr>
            <a:lvl8pPr marL="3429000" indent="-228600" eaLnBrk="0" fontAlgn="base" hangingPunct="0">
              <a:spcBef>
                <a:spcPct val="0"/>
              </a:spcBef>
              <a:spcAft>
                <a:spcPct val="0"/>
              </a:spcAft>
              <a:defRPr sz="3600" b="1">
                <a:solidFill>
                  <a:schemeClr val="tx1"/>
                </a:solidFill>
                <a:latin typeface="Arial" panose="020B0604020202020204" pitchFamily="34" charset="0"/>
              </a:defRPr>
            </a:lvl8pPr>
            <a:lvl9pPr marL="3886200" indent="-228600" eaLnBrk="0" fontAlgn="base" hangingPunct="0">
              <a:spcBef>
                <a:spcPct val="0"/>
              </a:spcBef>
              <a:spcAft>
                <a:spcPct val="0"/>
              </a:spcAft>
              <a:defRPr sz="3600" b="1">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1946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sz="3600" b="1">
                <a:solidFill>
                  <a:schemeClr val="tx1"/>
                </a:solidFill>
                <a:latin typeface="Arial" panose="020B0604020202020204" pitchFamily="34" charset="0"/>
              </a:defRPr>
            </a:lvl1pPr>
            <a:lvl2pPr marL="742950" indent="-285750" eaLnBrk="0" hangingPunct="0">
              <a:defRPr sz="3600" b="1">
                <a:solidFill>
                  <a:schemeClr val="tx1"/>
                </a:solidFill>
                <a:latin typeface="Arial" panose="020B0604020202020204" pitchFamily="34" charset="0"/>
              </a:defRPr>
            </a:lvl2pPr>
            <a:lvl3pPr marL="1143000" indent="-228600" eaLnBrk="0" hangingPunct="0">
              <a:defRPr sz="3600" b="1">
                <a:solidFill>
                  <a:schemeClr val="tx1"/>
                </a:solidFill>
                <a:latin typeface="Arial" panose="020B0604020202020204" pitchFamily="34" charset="0"/>
              </a:defRPr>
            </a:lvl3pPr>
            <a:lvl4pPr marL="1600200" indent="-228600" eaLnBrk="0" hangingPunct="0">
              <a:defRPr sz="3600" b="1">
                <a:solidFill>
                  <a:schemeClr val="tx1"/>
                </a:solidFill>
                <a:latin typeface="Arial" panose="020B0604020202020204" pitchFamily="34" charset="0"/>
              </a:defRPr>
            </a:lvl4pPr>
            <a:lvl5pPr marL="2057400" indent="-228600" eaLnBrk="0" hangingPunct="0">
              <a:defRPr sz="3600" b="1">
                <a:solidFill>
                  <a:schemeClr val="tx1"/>
                </a:solidFill>
                <a:latin typeface="Arial" panose="020B0604020202020204" pitchFamily="34" charset="0"/>
              </a:defRPr>
            </a:lvl5pPr>
            <a:lvl6pPr marL="2514600" indent="-228600" eaLnBrk="0" fontAlgn="base" hangingPunct="0">
              <a:spcBef>
                <a:spcPct val="0"/>
              </a:spcBef>
              <a:spcAft>
                <a:spcPct val="0"/>
              </a:spcAft>
              <a:defRPr sz="3600" b="1">
                <a:solidFill>
                  <a:schemeClr val="tx1"/>
                </a:solidFill>
                <a:latin typeface="Arial" panose="020B0604020202020204" pitchFamily="34" charset="0"/>
              </a:defRPr>
            </a:lvl6pPr>
            <a:lvl7pPr marL="2971800" indent="-228600" eaLnBrk="0" fontAlgn="base" hangingPunct="0">
              <a:spcBef>
                <a:spcPct val="0"/>
              </a:spcBef>
              <a:spcAft>
                <a:spcPct val="0"/>
              </a:spcAft>
              <a:defRPr sz="3600" b="1">
                <a:solidFill>
                  <a:schemeClr val="tx1"/>
                </a:solidFill>
                <a:latin typeface="Arial" panose="020B0604020202020204" pitchFamily="34" charset="0"/>
              </a:defRPr>
            </a:lvl7pPr>
            <a:lvl8pPr marL="3429000" indent="-228600" eaLnBrk="0" fontAlgn="base" hangingPunct="0">
              <a:spcBef>
                <a:spcPct val="0"/>
              </a:spcBef>
              <a:spcAft>
                <a:spcPct val="0"/>
              </a:spcAft>
              <a:defRPr sz="3600" b="1">
                <a:solidFill>
                  <a:schemeClr val="tx1"/>
                </a:solidFill>
                <a:latin typeface="Arial" panose="020B0604020202020204" pitchFamily="34" charset="0"/>
              </a:defRPr>
            </a:lvl8pPr>
            <a:lvl9pPr marL="3886200" indent="-228600" eaLnBrk="0" fontAlgn="base" hangingPunct="0">
              <a:spcBef>
                <a:spcPct val="0"/>
              </a:spcBef>
              <a:spcAft>
                <a:spcPct val="0"/>
              </a:spcAft>
              <a:defRPr sz="3600" b="1">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19464"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sz="3600" b="1">
                <a:solidFill>
                  <a:schemeClr val="tx1"/>
                </a:solidFill>
                <a:latin typeface="Arial" panose="020B0604020202020204" pitchFamily="34" charset="0"/>
              </a:defRPr>
            </a:lvl1pPr>
            <a:lvl2pPr marL="742950" indent="-285750" eaLnBrk="0" hangingPunct="0">
              <a:defRPr sz="3600" b="1">
                <a:solidFill>
                  <a:schemeClr val="tx1"/>
                </a:solidFill>
                <a:latin typeface="Arial" panose="020B0604020202020204" pitchFamily="34" charset="0"/>
              </a:defRPr>
            </a:lvl2pPr>
            <a:lvl3pPr marL="1143000" indent="-228600" eaLnBrk="0" hangingPunct="0">
              <a:defRPr sz="3600" b="1">
                <a:solidFill>
                  <a:schemeClr val="tx1"/>
                </a:solidFill>
                <a:latin typeface="Arial" panose="020B0604020202020204" pitchFamily="34" charset="0"/>
              </a:defRPr>
            </a:lvl3pPr>
            <a:lvl4pPr marL="1600200" indent="-228600" eaLnBrk="0" hangingPunct="0">
              <a:defRPr sz="3600" b="1">
                <a:solidFill>
                  <a:schemeClr val="tx1"/>
                </a:solidFill>
                <a:latin typeface="Arial" panose="020B0604020202020204" pitchFamily="34" charset="0"/>
              </a:defRPr>
            </a:lvl4pPr>
            <a:lvl5pPr marL="2057400" indent="-228600" eaLnBrk="0" hangingPunct="0">
              <a:defRPr sz="3600" b="1">
                <a:solidFill>
                  <a:schemeClr val="tx1"/>
                </a:solidFill>
                <a:latin typeface="Arial" panose="020B0604020202020204" pitchFamily="34" charset="0"/>
              </a:defRPr>
            </a:lvl5pPr>
            <a:lvl6pPr marL="2514600" indent="-228600" eaLnBrk="0" fontAlgn="base" hangingPunct="0">
              <a:spcBef>
                <a:spcPct val="0"/>
              </a:spcBef>
              <a:spcAft>
                <a:spcPct val="0"/>
              </a:spcAft>
              <a:defRPr sz="3600" b="1">
                <a:solidFill>
                  <a:schemeClr val="tx1"/>
                </a:solidFill>
                <a:latin typeface="Arial" panose="020B0604020202020204" pitchFamily="34" charset="0"/>
              </a:defRPr>
            </a:lvl6pPr>
            <a:lvl7pPr marL="2971800" indent="-228600" eaLnBrk="0" fontAlgn="base" hangingPunct="0">
              <a:spcBef>
                <a:spcPct val="0"/>
              </a:spcBef>
              <a:spcAft>
                <a:spcPct val="0"/>
              </a:spcAft>
              <a:defRPr sz="3600" b="1">
                <a:solidFill>
                  <a:schemeClr val="tx1"/>
                </a:solidFill>
                <a:latin typeface="Arial" panose="020B0604020202020204" pitchFamily="34" charset="0"/>
              </a:defRPr>
            </a:lvl7pPr>
            <a:lvl8pPr marL="3429000" indent="-228600" eaLnBrk="0" fontAlgn="base" hangingPunct="0">
              <a:spcBef>
                <a:spcPct val="0"/>
              </a:spcBef>
              <a:spcAft>
                <a:spcPct val="0"/>
              </a:spcAft>
              <a:defRPr sz="3600" b="1">
                <a:solidFill>
                  <a:schemeClr val="tx1"/>
                </a:solidFill>
                <a:latin typeface="Arial" panose="020B0604020202020204" pitchFamily="34" charset="0"/>
              </a:defRPr>
            </a:lvl8pPr>
            <a:lvl9pPr marL="3886200" indent="-228600" eaLnBrk="0" fontAlgn="base" hangingPunct="0">
              <a:spcBef>
                <a:spcPct val="0"/>
              </a:spcBef>
              <a:spcAft>
                <a:spcPct val="0"/>
              </a:spcAft>
              <a:defRPr sz="3600" b="1">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19466" name="Rectangle 3"/>
          <p:cNvSpPr>
            <a:spLocks noChangeArrowheads="1"/>
          </p:cNvSpPr>
          <p:nvPr/>
        </p:nvSpPr>
        <p:spPr bwMode="auto">
          <a:xfrm>
            <a:off x="0" y="2115235"/>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sz="3600" b="1">
                <a:solidFill>
                  <a:schemeClr val="tx1"/>
                </a:solidFill>
                <a:latin typeface="Arial" panose="020B0604020202020204" pitchFamily="34" charset="0"/>
              </a:defRPr>
            </a:lvl1pPr>
            <a:lvl2pPr marL="742950" indent="-285750" eaLnBrk="0" hangingPunct="0">
              <a:defRPr sz="3600" b="1">
                <a:solidFill>
                  <a:schemeClr val="tx1"/>
                </a:solidFill>
                <a:latin typeface="Arial" panose="020B0604020202020204" pitchFamily="34" charset="0"/>
              </a:defRPr>
            </a:lvl2pPr>
            <a:lvl3pPr marL="1143000" indent="-228600" eaLnBrk="0" hangingPunct="0">
              <a:defRPr sz="3600" b="1">
                <a:solidFill>
                  <a:schemeClr val="tx1"/>
                </a:solidFill>
                <a:latin typeface="Arial" panose="020B0604020202020204" pitchFamily="34" charset="0"/>
              </a:defRPr>
            </a:lvl3pPr>
            <a:lvl4pPr marL="1600200" indent="-228600" eaLnBrk="0" hangingPunct="0">
              <a:defRPr sz="3600" b="1">
                <a:solidFill>
                  <a:schemeClr val="tx1"/>
                </a:solidFill>
                <a:latin typeface="Arial" panose="020B0604020202020204" pitchFamily="34" charset="0"/>
              </a:defRPr>
            </a:lvl4pPr>
            <a:lvl5pPr marL="2057400" indent="-228600" eaLnBrk="0" hangingPunct="0">
              <a:defRPr sz="3600" b="1">
                <a:solidFill>
                  <a:schemeClr val="tx1"/>
                </a:solidFill>
                <a:latin typeface="Arial" panose="020B0604020202020204" pitchFamily="34" charset="0"/>
              </a:defRPr>
            </a:lvl5pPr>
            <a:lvl6pPr marL="2514600" indent="-228600" eaLnBrk="0" fontAlgn="base" hangingPunct="0">
              <a:spcBef>
                <a:spcPct val="0"/>
              </a:spcBef>
              <a:spcAft>
                <a:spcPct val="0"/>
              </a:spcAft>
              <a:defRPr sz="3600" b="1">
                <a:solidFill>
                  <a:schemeClr val="tx1"/>
                </a:solidFill>
                <a:latin typeface="Arial" panose="020B0604020202020204" pitchFamily="34" charset="0"/>
              </a:defRPr>
            </a:lvl6pPr>
            <a:lvl7pPr marL="2971800" indent="-228600" eaLnBrk="0" fontAlgn="base" hangingPunct="0">
              <a:spcBef>
                <a:spcPct val="0"/>
              </a:spcBef>
              <a:spcAft>
                <a:spcPct val="0"/>
              </a:spcAft>
              <a:defRPr sz="3600" b="1">
                <a:solidFill>
                  <a:schemeClr val="tx1"/>
                </a:solidFill>
                <a:latin typeface="Arial" panose="020B0604020202020204" pitchFamily="34" charset="0"/>
              </a:defRPr>
            </a:lvl7pPr>
            <a:lvl8pPr marL="3429000" indent="-228600" eaLnBrk="0" fontAlgn="base" hangingPunct="0">
              <a:spcBef>
                <a:spcPct val="0"/>
              </a:spcBef>
              <a:spcAft>
                <a:spcPct val="0"/>
              </a:spcAft>
              <a:defRPr sz="3600" b="1">
                <a:solidFill>
                  <a:schemeClr val="tx1"/>
                </a:solidFill>
                <a:latin typeface="Arial" panose="020B0604020202020204" pitchFamily="34" charset="0"/>
              </a:defRPr>
            </a:lvl8pPr>
            <a:lvl9pPr marL="3886200" indent="-228600" eaLnBrk="0" fontAlgn="base" hangingPunct="0">
              <a:spcBef>
                <a:spcPct val="0"/>
              </a:spcBef>
              <a:spcAft>
                <a:spcPct val="0"/>
              </a:spcAft>
              <a:defRPr sz="3600" b="1">
                <a:solidFill>
                  <a:schemeClr val="tx1"/>
                </a:solidFill>
                <a:latin typeface="Arial" panose="020B0604020202020204" pitchFamily="34" charset="0"/>
              </a:defRPr>
            </a:lvl9pPr>
          </a:lstStyle>
          <a:p>
            <a:pPr eaLnBrk="1" hangingPunct="1"/>
            <a:endParaRPr lang="en-US" altLang="en-US">
              <a:solidFill>
                <a:srgbClr val="000000"/>
              </a:solidFill>
              <a:latin typeface="Comic Sans MS" panose="030F0702030302020204" pitchFamily="66" charset="0"/>
            </a:endParaRPr>
          </a:p>
        </p:txBody>
      </p:sp>
      <p:pic>
        <p:nvPicPr>
          <p:cNvPr id="19467" name="Picture 12" descr="C:\Users\Basawa\AppData\Local\Microsoft\Windows\Temporary Internet Files\Content.Word\0000000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7152" y="1693478"/>
            <a:ext cx="35052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11"/>
          <p:cNvSpPr/>
          <p:nvPr/>
        </p:nvSpPr>
        <p:spPr>
          <a:xfrm>
            <a:off x="1043608" y="6453336"/>
            <a:ext cx="1296144" cy="288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9465" name="Object 8"/>
          <p:cNvGraphicFramePr>
            <a:graphicFrameLocks noChangeAspect="1"/>
          </p:cNvGraphicFramePr>
          <p:nvPr>
            <p:extLst/>
          </p:nvPr>
        </p:nvGraphicFramePr>
        <p:xfrm>
          <a:off x="3851920" y="1988840"/>
          <a:ext cx="4964908" cy="2123662"/>
        </p:xfrm>
        <a:graphic>
          <a:graphicData uri="http://schemas.openxmlformats.org/presentationml/2006/ole">
            <mc:AlternateContent xmlns:mc="http://schemas.openxmlformats.org/markup-compatibility/2006">
              <mc:Choice xmlns:v="urn:schemas-microsoft-com:vml" Requires="v">
                <p:oleObj spid="_x0000_s116836" name="Equation" r:id="rId4" imgW="2171520" imgH="927000" progId="Equation.3">
                  <p:embed/>
                </p:oleObj>
              </mc:Choice>
              <mc:Fallback>
                <p:oleObj name="Equation" r:id="rId4" imgW="2171520" imgH="927000" progId="Equation.3">
                  <p:embed/>
                  <p:pic>
                    <p:nvPicPr>
                      <p:cNvPr id="0" name=""/>
                      <p:cNvPicPr>
                        <a:picLocks noChangeAspect="1" noChangeArrowheads="1"/>
                      </p:cNvPicPr>
                      <p:nvPr/>
                    </p:nvPicPr>
                    <p:blipFill>
                      <a:blip r:embed="rId5"/>
                      <a:srcRect/>
                      <a:stretch>
                        <a:fillRect/>
                      </a:stretch>
                    </p:blipFill>
                    <p:spPr bwMode="auto">
                      <a:xfrm>
                        <a:off x="3851920" y="1988840"/>
                        <a:ext cx="4964908" cy="2123662"/>
                      </a:xfrm>
                      <a:prstGeom prst="rect">
                        <a:avLst/>
                      </a:prstGeom>
                      <a:noFill/>
                      <a:ln>
                        <a:noFill/>
                      </a:ln>
                      <a:extLst/>
                    </p:spPr>
                  </p:pic>
                </p:oleObj>
              </mc:Fallback>
            </mc:AlternateContent>
          </a:graphicData>
        </a:graphic>
      </p:graphicFrame>
    </p:spTree>
    <p:extLst>
      <p:ext uri="{BB962C8B-B14F-4D97-AF65-F5344CB8AC3E}">
        <p14:creationId xmlns:p14="http://schemas.microsoft.com/office/powerpoint/2010/main" val="13267309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4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65"/>
          <p:cNvGrpSpPr>
            <a:grpSpLocks/>
          </p:cNvGrpSpPr>
          <p:nvPr/>
        </p:nvGrpSpPr>
        <p:grpSpPr bwMode="auto">
          <a:xfrm>
            <a:off x="604838" y="684213"/>
            <a:ext cx="8091487" cy="3287712"/>
            <a:chOff x="630196" y="944003"/>
            <a:chExt cx="8091229" cy="3287392"/>
          </a:xfrm>
        </p:grpSpPr>
        <p:grpSp>
          <p:nvGrpSpPr>
            <p:cNvPr id="10266" name="Group 25"/>
            <p:cNvGrpSpPr>
              <a:grpSpLocks/>
            </p:cNvGrpSpPr>
            <p:nvPr/>
          </p:nvGrpSpPr>
          <p:grpSpPr bwMode="auto">
            <a:xfrm>
              <a:off x="736750" y="981075"/>
              <a:ext cx="3402742" cy="1609725"/>
              <a:chOff x="1885950" y="981075"/>
              <a:chExt cx="4500563" cy="1609725"/>
            </a:xfrm>
          </p:grpSpPr>
          <p:sp>
            <p:nvSpPr>
              <p:cNvPr id="5" name="Rectangle 4"/>
              <p:cNvSpPr/>
              <p:nvPr/>
            </p:nvSpPr>
            <p:spPr>
              <a:xfrm>
                <a:off x="2471483" y="985274"/>
                <a:ext cx="3214495" cy="685733"/>
              </a:xfrm>
              <a:prstGeom prst="rect">
                <a:avLst/>
              </a:prstGeom>
              <a:solidFill>
                <a:schemeClr val="bg1"/>
              </a:solidFill>
              <a:ln w="539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000" dirty="0">
                  <a:solidFill>
                    <a:srgbClr val="FFFFFF"/>
                  </a:solidFill>
                </a:endParaRPr>
              </a:p>
            </p:txBody>
          </p:sp>
          <p:cxnSp>
            <p:nvCxnSpPr>
              <p:cNvPr id="6" name="Straight Connector 5"/>
              <p:cNvCxnSpPr/>
              <p:nvPr/>
            </p:nvCxnSpPr>
            <p:spPr>
              <a:xfrm>
                <a:off x="1900390" y="2042445"/>
                <a:ext cx="2143696" cy="14286"/>
              </a:xfrm>
              <a:prstGeom prst="line">
                <a:avLst/>
              </a:prstGeom>
              <a:ln w="3492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4266644" y="2037683"/>
                <a:ext cx="2101705" cy="0"/>
              </a:xfrm>
              <a:prstGeom prst="line">
                <a:avLst/>
              </a:prstGeom>
              <a:ln w="3492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rot="16200000" flipV="1">
                <a:off x="1549817" y="1692999"/>
                <a:ext cx="709544" cy="8398"/>
              </a:xfrm>
              <a:prstGeom prst="line">
                <a:avLst/>
              </a:prstGeom>
              <a:ln w="3492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rot="16200000" flipV="1">
                <a:off x="6004129" y="1701473"/>
                <a:ext cx="709544" cy="10499"/>
              </a:xfrm>
              <a:prstGeom prst="line">
                <a:avLst/>
              </a:prstGeom>
              <a:ln w="3492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rot="16200000" flipV="1">
                <a:off x="3807749" y="2020810"/>
                <a:ext cx="428583" cy="14698"/>
              </a:xfrm>
              <a:prstGeom prst="line">
                <a:avLst/>
              </a:prstGeom>
              <a:ln w="3492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rot="16200000" flipV="1">
                <a:off x="4176578" y="2019198"/>
                <a:ext cx="209530" cy="8398"/>
              </a:xfrm>
              <a:prstGeom prst="line">
                <a:avLst/>
              </a:prstGeom>
              <a:ln w="3492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a:endCxn id="5" idx="1"/>
              </p:cNvCxnSpPr>
              <p:nvPr/>
            </p:nvCxnSpPr>
            <p:spPr>
              <a:xfrm>
                <a:off x="1885692" y="1328140"/>
                <a:ext cx="585791" cy="0"/>
              </a:xfrm>
              <a:prstGeom prst="line">
                <a:avLst/>
              </a:prstGeom>
              <a:ln w="3492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V="1">
                <a:off x="5696476" y="1356712"/>
                <a:ext cx="690769" cy="9524"/>
              </a:xfrm>
              <a:prstGeom prst="line">
                <a:avLst/>
              </a:prstGeom>
              <a:ln w="3492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rot="16200000" flipV="1">
                <a:off x="3717659" y="1330034"/>
                <a:ext cx="709544" cy="10497"/>
              </a:xfrm>
              <a:prstGeom prst="line">
                <a:avLst/>
              </a:prstGeom>
              <a:ln w="3492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rot="16200000" flipV="1">
                <a:off x="3441560" y="1340608"/>
                <a:ext cx="709544" cy="8398"/>
              </a:xfrm>
              <a:prstGeom prst="line">
                <a:avLst/>
              </a:prstGeom>
              <a:ln w="34925">
                <a:solidFill>
                  <a:schemeClr val="tx2"/>
                </a:solidFill>
                <a:prstDash val="dash"/>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rot="5400000" flipH="1" flipV="1">
                <a:off x="4050187" y="1335283"/>
                <a:ext cx="642874" cy="0"/>
              </a:xfrm>
              <a:prstGeom prst="line">
                <a:avLst/>
              </a:prstGeom>
              <a:ln w="34925">
                <a:solidFill>
                  <a:schemeClr val="tx2"/>
                </a:solidFill>
                <a:prstDash val="dash"/>
              </a:ln>
            </p:spPr>
            <p:style>
              <a:lnRef idx="1">
                <a:schemeClr val="accent1"/>
              </a:lnRef>
              <a:fillRef idx="0">
                <a:schemeClr val="accent1"/>
              </a:fillRef>
              <a:effectRef idx="0">
                <a:schemeClr val="accent1"/>
              </a:effectRef>
              <a:fontRef idx="minor">
                <a:schemeClr val="tx1"/>
              </a:fontRef>
            </p:style>
          </p:cxnSp>
          <p:sp>
            <p:nvSpPr>
              <p:cNvPr id="10301" name="TextBox 36"/>
              <p:cNvSpPr txBox="1">
                <a:spLocks noChangeArrowheads="1"/>
              </p:cNvSpPr>
              <p:nvPr/>
            </p:nvSpPr>
            <p:spPr bwMode="auto">
              <a:xfrm>
                <a:off x="2771775" y="1128713"/>
                <a:ext cx="3206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panose="020B0604020202020204" pitchFamily="34" charset="0"/>
                  </a:defRPr>
                </a:lvl1pPr>
                <a:lvl2pPr marL="742950" indent="-285750" eaLnBrk="0" hangingPunct="0">
                  <a:defRPr sz="2000">
                    <a:solidFill>
                      <a:schemeClr val="tx1"/>
                    </a:solidFill>
                    <a:latin typeface="Arial" panose="020B0604020202020204" pitchFamily="34" charset="0"/>
                  </a:defRPr>
                </a:lvl2pPr>
                <a:lvl3pPr marL="1143000" indent="-228600" eaLnBrk="0" hangingPunct="0">
                  <a:defRPr sz="2000">
                    <a:solidFill>
                      <a:schemeClr val="tx1"/>
                    </a:solidFill>
                    <a:latin typeface="Arial" panose="020B0604020202020204" pitchFamily="34" charset="0"/>
                  </a:defRPr>
                </a:lvl3pPr>
                <a:lvl4pPr marL="1600200" indent="-228600" eaLnBrk="0" hangingPunct="0">
                  <a:defRPr sz="2000">
                    <a:solidFill>
                      <a:schemeClr val="tx1"/>
                    </a:solidFill>
                    <a:latin typeface="Arial" panose="020B0604020202020204" pitchFamily="34" charset="0"/>
                  </a:defRPr>
                </a:lvl4pPr>
                <a:lvl5pPr marL="2057400" indent="-228600" eaLnBrk="0" hangingPunct="0">
                  <a:defRPr sz="2000">
                    <a:solidFill>
                      <a:schemeClr val="tx1"/>
                    </a:solidFill>
                    <a:latin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defRPr>
                </a:lvl9pPr>
              </a:lstStyle>
              <a:p>
                <a:pPr eaLnBrk="1" hangingPunct="1"/>
                <a:r>
                  <a:rPr lang="en-US" altLang="en-US" b="1" smtClean="0">
                    <a:solidFill>
                      <a:srgbClr val="000000"/>
                    </a:solidFill>
                    <a:latin typeface="Comic Sans MS" panose="030F0702030302020204" pitchFamily="66" charset="0"/>
                  </a:rPr>
                  <a:t>P</a:t>
                </a:r>
              </a:p>
            </p:txBody>
          </p:sp>
          <p:sp>
            <p:nvSpPr>
              <p:cNvPr id="10302" name="TextBox 37"/>
              <p:cNvSpPr txBox="1">
                <a:spLocks noChangeArrowheads="1"/>
              </p:cNvSpPr>
              <p:nvPr/>
            </p:nvSpPr>
            <p:spPr bwMode="auto">
              <a:xfrm>
                <a:off x="5010150" y="1109663"/>
                <a:ext cx="3937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panose="020B0604020202020204" pitchFamily="34" charset="0"/>
                  </a:defRPr>
                </a:lvl1pPr>
                <a:lvl2pPr marL="742950" indent="-285750" eaLnBrk="0" hangingPunct="0">
                  <a:defRPr sz="2000">
                    <a:solidFill>
                      <a:schemeClr val="tx1"/>
                    </a:solidFill>
                    <a:latin typeface="Arial" panose="020B0604020202020204" pitchFamily="34" charset="0"/>
                  </a:defRPr>
                </a:lvl2pPr>
                <a:lvl3pPr marL="1143000" indent="-228600" eaLnBrk="0" hangingPunct="0">
                  <a:defRPr sz="2000">
                    <a:solidFill>
                      <a:schemeClr val="tx1"/>
                    </a:solidFill>
                    <a:latin typeface="Arial" panose="020B0604020202020204" pitchFamily="34" charset="0"/>
                  </a:defRPr>
                </a:lvl3pPr>
                <a:lvl4pPr marL="1600200" indent="-228600" eaLnBrk="0" hangingPunct="0">
                  <a:defRPr sz="2000">
                    <a:solidFill>
                      <a:schemeClr val="tx1"/>
                    </a:solidFill>
                    <a:latin typeface="Arial" panose="020B0604020202020204" pitchFamily="34" charset="0"/>
                  </a:defRPr>
                </a:lvl4pPr>
                <a:lvl5pPr marL="2057400" indent="-228600" eaLnBrk="0" hangingPunct="0">
                  <a:defRPr sz="2000">
                    <a:solidFill>
                      <a:schemeClr val="tx1"/>
                    </a:solidFill>
                    <a:latin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defRPr>
                </a:lvl9pPr>
              </a:lstStyle>
              <a:p>
                <a:pPr eaLnBrk="1" hangingPunct="1"/>
                <a:r>
                  <a:rPr lang="en-US" altLang="en-US" b="1" smtClean="0">
                    <a:solidFill>
                      <a:srgbClr val="000000"/>
                    </a:solidFill>
                    <a:latin typeface="Comic Sans MS" panose="030F0702030302020204" pitchFamily="66" charset="0"/>
                  </a:rPr>
                  <a:t>N</a:t>
                </a:r>
              </a:p>
            </p:txBody>
          </p:sp>
          <p:cxnSp>
            <p:nvCxnSpPr>
              <p:cNvPr id="21" name="Straight Arrow Connector 20"/>
              <p:cNvCxnSpPr/>
              <p:nvPr/>
            </p:nvCxnSpPr>
            <p:spPr>
              <a:xfrm flipV="1">
                <a:off x="3729145" y="1771009"/>
                <a:ext cx="713866" cy="14287"/>
              </a:xfrm>
              <a:prstGeom prst="straightConnector1">
                <a:avLst/>
              </a:prstGeom>
              <a:ln w="22225">
                <a:solidFill>
                  <a:schemeClr val="tx1"/>
                </a:solidFill>
                <a:headEnd type="arrow" w="lg" len="lg"/>
                <a:tailEnd type="arrow" w="lg" len="lg"/>
              </a:ln>
            </p:spPr>
            <p:style>
              <a:lnRef idx="1">
                <a:schemeClr val="accent1"/>
              </a:lnRef>
              <a:fillRef idx="0">
                <a:schemeClr val="accent1"/>
              </a:fillRef>
              <a:effectRef idx="0">
                <a:schemeClr val="accent1"/>
              </a:effectRef>
              <a:fontRef idx="minor">
                <a:schemeClr val="tx1"/>
              </a:fontRef>
            </p:style>
          </p:cxnSp>
          <p:sp>
            <p:nvSpPr>
              <p:cNvPr id="10304" name="TextBox 40"/>
              <p:cNvSpPr txBox="1">
                <a:spLocks noChangeArrowheads="1"/>
              </p:cNvSpPr>
              <p:nvPr/>
            </p:nvSpPr>
            <p:spPr bwMode="auto">
              <a:xfrm>
                <a:off x="3195638" y="1624013"/>
                <a:ext cx="4508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panose="020B0604020202020204" pitchFamily="34" charset="0"/>
                  </a:defRPr>
                </a:lvl1pPr>
                <a:lvl2pPr marL="742950" indent="-285750" eaLnBrk="0" hangingPunct="0">
                  <a:defRPr sz="2000">
                    <a:solidFill>
                      <a:schemeClr val="tx1"/>
                    </a:solidFill>
                    <a:latin typeface="Arial" panose="020B0604020202020204" pitchFamily="34" charset="0"/>
                  </a:defRPr>
                </a:lvl2pPr>
                <a:lvl3pPr marL="1143000" indent="-228600" eaLnBrk="0" hangingPunct="0">
                  <a:defRPr sz="2000">
                    <a:solidFill>
                      <a:schemeClr val="tx1"/>
                    </a:solidFill>
                    <a:latin typeface="Arial" panose="020B0604020202020204" pitchFamily="34" charset="0"/>
                  </a:defRPr>
                </a:lvl3pPr>
                <a:lvl4pPr marL="1600200" indent="-228600" eaLnBrk="0" hangingPunct="0">
                  <a:defRPr sz="2000">
                    <a:solidFill>
                      <a:schemeClr val="tx1"/>
                    </a:solidFill>
                    <a:latin typeface="Arial" panose="020B0604020202020204" pitchFamily="34" charset="0"/>
                  </a:defRPr>
                </a:lvl4pPr>
                <a:lvl5pPr marL="2057400" indent="-228600" eaLnBrk="0" hangingPunct="0">
                  <a:defRPr sz="2000">
                    <a:solidFill>
                      <a:schemeClr val="tx1"/>
                    </a:solidFill>
                    <a:latin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defRPr>
                </a:lvl9pPr>
              </a:lstStyle>
              <a:p>
                <a:pPr eaLnBrk="1" hangingPunct="1"/>
                <a:r>
                  <a:rPr lang="en-US" altLang="en-US" b="1" smtClean="0">
                    <a:solidFill>
                      <a:srgbClr val="000000"/>
                    </a:solidFill>
                    <a:latin typeface="Comic Sans MS" panose="030F0702030302020204" pitchFamily="66" charset="0"/>
                  </a:rPr>
                  <a:t>W</a:t>
                </a:r>
              </a:p>
            </p:txBody>
          </p:sp>
          <p:sp>
            <p:nvSpPr>
              <p:cNvPr id="10305" name="TextBox 41"/>
              <p:cNvSpPr txBox="1">
                <a:spLocks noChangeArrowheads="1"/>
              </p:cNvSpPr>
              <p:nvPr/>
            </p:nvSpPr>
            <p:spPr bwMode="auto">
              <a:xfrm>
                <a:off x="3633788" y="2190750"/>
                <a:ext cx="121761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panose="020B0604020202020204" pitchFamily="34" charset="0"/>
                  </a:defRPr>
                </a:lvl1pPr>
                <a:lvl2pPr marL="742950" indent="-285750" eaLnBrk="0" hangingPunct="0">
                  <a:defRPr sz="2000">
                    <a:solidFill>
                      <a:schemeClr val="tx1"/>
                    </a:solidFill>
                    <a:latin typeface="Arial" panose="020B0604020202020204" pitchFamily="34" charset="0"/>
                  </a:defRPr>
                </a:lvl2pPr>
                <a:lvl3pPr marL="1143000" indent="-228600" eaLnBrk="0" hangingPunct="0">
                  <a:defRPr sz="2000">
                    <a:solidFill>
                      <a:schemeClr val="tx1"/>
                    </a:solidFill>
                    <a:latin typeface="Arial" panose="020B0604020202020204" pitchFamily="34" charset="0"/>
                  </a:defRPr>
                </a:lvl3pPr>
                <a:lvl4pPr marL="1600200" indent="-228600" eaLnBrk="0" hangingPunct="0">
                  <a:defRPr sz="2000">
                    <a:solidFill>
                      <a:schemeClr val="tx1"/>
                    </a:solidFill>
                    <a:latin typeface="Arial" panose="020B0604020202020204" pitchFamily="34" charset="0"/>
                  </a:defRPr>
                </a:lvl4pPr>
                <a:lvl5pPr marL="2057400" indent="-228600" eaLnBrk="0" hangingPunct="0">
                  <a:defRPr sz="2000">
                    <a:solidFill>
                      <a:schemeClr val="tx1"/>
                    </a:solidFill>
                    <a:latin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defRPr>
                </a:lvl9pPr>
              </a:lstStyle>
              <a:p>
                <a:pPr eaLnBrk="1" hangingPunct="1"/>
                <a:r>
                  <a:rPr lang="en-US" altLang="en-US" b="1" smtClean="0">
                    <a:solidFill>
                      <a:srgbClr val="000000"/>
                    </a:solidFill>
                    <a:latin typeface="Comic Sans MS" panose="030F0702030302020204" pitchFamily="66" charset="0"/>
                  </a:rPr>
                  <a:t>V</a:t>
                </a:r>
                <a:r>
                  <a:rPr lang="en-US" altLang="en-US" b="1" baseline="-25000" smtClean="0">
                    <a:solidFill>
                      <a:srgbClr val="000000"/>
                    </a:solidFill>
                    <a:latin typeface="Comic Sans MS" panose="030F0702030302020204" pitchFamily="66" charset="0"/>
                  </a:rPr>
                  <a:t>appl</a:t>
                </a:r>
                <a:r>
                  <a:rPr lang="en-US" altLang="en-US" b="1" smtClean="0">
                    <a:solidFill>
                      <a:srgbClr val="000000"/>
                    </a:solidFill>
                    <a:latin typeface="Comic Sans MS" panose="030F0702030302020204" pitchFamily="66" charset="0"/>
                  </a:rPr>
                  <a:t> &gt; 0</a:t>
                </a:r>
              </a:p>
            </p:txBody>
          </p:sp>
          <p:sp>
            <p:nvSpPr>
              <p:cNvPr id="10306" name="TextBox 73"/>
              <p:cNvSpPr txBox="1">
                <a:spLocks noChangeArrowheads="1"/>
              </p:cNvSpPr>
              <p:nvPr/>
            </p:nvSpPr>
            <p:spPr bwMode="auto">
              <a:xfrm>
                <a:off x="4262438" y="1762125"/>
                <a:ext cx="34131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panose="020B0604020202020204" pitchFamily="34" charset="0"/>
                  </a:defRPr>
                </a:lvl1pPr>
                <a:lvl2pPr marL="742950" indent="-285750" eaLnBrk="0" hangingPunct="0">
                  <a:defRPr sz="2000">
                    <a:solidFill>
                      <a:schemeClr val="tx1"/>
                    </a:solidFill>
                    <a:latin typeface="Arial" panose="020B0604020202020204" pitchFamily="34" charset="0"/>
                  </a:defRPr>
                </a:lvl2pPr>
                <a:lvl3pPr marL="1143000" indent="-228600" eaLnBrk="0" hangingPunct="0">
                  <a:defRPr sz="2000">
                    <a:solidFill>
                      <a:schemeClr val="tx1"/>
                    </a:solidFill>
                    <a:latin typeface="Arial" panose="020B0604020202020204" pitchFamily="34" charset="0"/>
                  </a:defRPr>
                </a:lvl3pPr>
                <a:lvl4pPr marL="1600200" indent="-228600" eaLnBrk="0" hangingPunct="0">
                  <a:defRPr sz="2000">
                    <a:solidFill>
                      <a:schemeClr val="tx1"/>
                    </a:solidFill>
                    <a:latin typeface="Arial" panose="020B0604020202020204" pitchFamily="34" charset="0"/>
                  </a:defRPr>
                </a:lvl4pPr>
                <a:lvl5pPr marL="2057400" indent="-228600" eaLnBrk="0" hangingPunct="0">
                  <a:defRPr sz="2000">
                    <a:solidFill>
                      <a:schemeClr val="tx1"/>
                    </a:solidFill>
                    <a:latin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defRPr>
                </a:lvl9pPr>
              </a:lstStyle>
              <a:p>
                <a:pPr eaLnBrk="1" hangingPunct="1"/>
                <a:r>
                  <a:rPr lang="en-US" altLang="en-US" b="1" smtClean="0">
                    <a:solidFill>
                      <a:srgbClr val="000000"/>
                    </a:solidFill>
                    <a:latin typeface="Comic Sans MS" panose="030F0702030302020204" pitchFamily="66" charset="0"/>
                  </a:rPr>
                  <a:t>-</a:t>
                </a:r>
              </a:p>
            </p:txBody>
          </p:sp>
          <p:sp>
            <p:nvSpPr>
              <p:cNvPr id="10307" name="TextBox 74"/>
              <p:cNvSpPr txBox="1">
                <a:spLocks noChangeArrowheads="1"/>
              </p:cNvSpPr>
              <p:nvPr/>
            </p:nvSpPr>
            <p:spPr bwMode="auto">
              <a:xfrm>
                <a:off x="3671888" y="1785938"/>
                <a:ext cx="34131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panose="020B0604020202020204" pitchFamily="34" charset="0"/>
                  </a:defRPr>
                </a:lvl1pPr>
                <a:lvl2pPr marL="742950" indent="-285750" eaLnBrk="0" hangingPunct="0">
                  <a:defRPr sz="2000">
                    <a:solidFill>
                      <a:schemeClr val="tx1"/>
                    </a:solidFill>
                    <a:latin typeface="Arial" panose="020B0604020202020204" pitchFamily="34" charset="0"/>
                  </a:defRPr>
                </a:lvl2pPr>
                <a:lvl3pPr marL="1143000" indent="-228600" eaLnBrk="0" hangingPunct="0">
                  <a:defRPr sz="2000">
                    <a:solidFill>
                      <a:schemeClr val="tx1"/>
                    </a:solidFill>
                    <a:latin typeface="Arial" panose="020B0604020202020204" pitchFamily="34" charset="0"/>
                  </a:defRPr>
                </a:lvl3pPr>
                <a:lvl4pPr marL="1600200" indent="-228600" eaLnBrk="0" hangingPunct="0">
                  <a:defRPr sz="2000">
                    <a:solidFill>
                      <a:schemeClr val="tx1"/>
                    </a:solidFill>
                    <a:latin typeface="Arial" panose="020B0604020202020204" pitchFamily="34" charset="0"/>
                  </a:defRPr>
                </a:lvl4pPr>
                <a:lvl5pPr marL="2057400" indent="-228600" eaLnBrk="0" hangingPunct="0">
                  <a:defRPr sz="2000">
                    <a:solidFill>
                      <a:schemeClr val="tx1"/>
                    </a:solidFill>
                    <a:latin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defRPr>
                </a:lvl9pPr>
              </a:lstStyle>
              <a:p>
                <a:pPr eaLnBrk="1" hangingPunct="1"/>
                <a:r>
                  <a:rPr lang="en-US" altLang="en-US" b="1" smtClean="0">
                    <a:solidFill>
                      <a:srgbClr val="000000"/>
                    </a:solidFill>
                    <a:latin typeface="Comic Sans MS" panose="030F0702030302020204" pitchFamily="66" charset="0"/>
                  </a:rPr>
                  <a:t>+</a:t>
                </a:r>
              </a:p>
            </p:txBody>
          </p:sp>
        </p:grpSp>
        <p:sp>
          <p:nvSpPr>
            <p:cNvPr id="27" name="Rectangle 26"/>
            <p:cNvSpPr/>
            <p:nvPr/>
          </p:nvSpPr>
          <p:spPr>
            <a:xfrm>
              <a:off x="5433818" y="948765"/>
              <a:ext cx="2447847" cy="685733"/>
            </a:xfrm>
            <a:prstGeom prst="rect">
              <a:avLst/>
            </a:prstGeom>
            <a:solidFill>
              <a:schemeClr val="bg1"/>
            </a:solidFill>
            <a:ln w="539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000" dirty="0">
                <a:solidFill>
                  <a:srgbClr val="FFFFFF"/>
                </a:solidFill>
              </a:endParaRPr>
            </a:p>
          </p:txBody>
        </p:sp>
        <p:cxnSp>
          <p:nvCxnSpPr>
            <p:cNvPr id="28" name="Straight Connector 27"/>
            <p:cNvCxnSpPr/>
            <p:nvPr/>
          </p:nvCxnSpPr>
          <p:spPr>
            <a:xfrm>
              <a:off x="4998857" y="2005937"/>
              <a:ext cx="1631898" cy="14287"/>
            </a:xfrm>
            <a:prstGeom prst="line">
              <a:avLst/>
            </a:prstGeom>
            <a:ln w="3492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6800611" y="2001175"/>
              <a:ext cx="1600149" cy="0"/>
            </a:xfrm>
            <a:prstGeom prst="line">
              <a:avLst/>
            </a:prstGeom>
            <a:ln w="3492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rot="16200000" flipV="1">
              <a:off x="4647260" y="1657514"/>
              <a:ext cx="709543" cy="6350"/>
            </a:xfrm>
            <a:prstGeom prst="line">
              <a:avLst/>
            </a:prstGeom>
            <a:ln w="3492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rot="16200000" flipV="1">
              <a:off x="8038846" y="1666244"/>
              <a:ext cx="709543" cy="7937"/>
            </a:xfrm>
            <a:prstGeom prst="line">
              <a:avLst/>
            </a:prstGeom>
            <a:ln w="3492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a:endCxn id="27" idx="1"/>
            </p:cNvCxnSpPr>
            <p:nvPr/>
          </p:nvCxnSpPr>
          <p:spPr>
            <a:xfrm>
              <a:off x="4987744" y="1291631"/>
              <a:ext cx="446074" cy="0"/>
            </a:xfrm>
            <a:prstGeom prst="line">
              <a:avLst/>
            </a:prstGeom>
            <a:ln w="3492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flipV="1">
              <a:off x="7889602" y="1320203"/>
              <a:ext cx="525446" cy="9524"/>
            </a:xfrm>
            <a:prstGeom prst="line">
              <a:avLst/>
            </a:prstGeom>
            <a:ln w="3492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rot="16200000" flipV="1">
              <a:off x="6297414" y="1294806"/>
              <a:ext cx="709543" cy="7938"/>
            </a:xfrm>
            <a:prstGeom prst="line">
              <a:avLst/>
            </a:prstGeom>
            <a:ln w="3492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rot="16200000" flipV="1">
              <a:off x="5837053" y="1304330"/>
              <a:ext cx="709543" cy="7938"/>
            </a:xfrm>
            <a:prstGeom prst="line">
              <a:avLst/>
            </a:prstGeom>
            <a:ln w="34925">
              <a:solidFill>
                <a:schemeClr val="tx2"/>
              </a:solidFill>
              <a:prstDash val="dash"/>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rot="5400000" flipH="1" flipV="1">
              <a:off x="6798251" y="1298774"/>
              <a:ext cx="642875" cy="0"/>
            </a:xfrm>
            <a:prstGeom prst="line">
              <a:avLst/>
            </a:prstGeom>
            <a:ln w="34925">
              <a:solidFill>
                <a:schemeClr val="tx2"/>
              </a:solidFill>
              <a:prstDash val="dash"/>
            </a:ln>
          </p:spPr>
          <p:style>
            <a:lnRef idx="1">
              <a:schemeClr val="accent1"/>
            </a:lnRef>
            <a:fillRef idx="0">
              <a:schemeClr val="accent1"/>
            </a:fillRef>
            <a:effectRef idx="0">
              <a:schemeClr val="accent1"/>
            </a:effectRef>
            <a:fontRef idx="minor">
              <a:schemeClr val="tx1"/>
            </a:fontRef>
          </p:style>
        </p:cxnSp>
        <p:sp>
          <p:nvSpPr>
            <p:cNvPr id="10277" name="TextBox 36"/>
            <p:cNvSpPr txBox="1">
              <a:spLocks noChangeArrowheads="1"/>
            </p:cNvSpPr>
            <p:nvPr/>
          </p:nvSpPr>
          <p:spPr bwMode="auto">
            <a:xfrm>
              <a:off x="5662106" y="1091641"/>
              <a:ext cx="39305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panose="020B0604020202020204" pitchFamily="34" charset="0"/>
                </a:defRPr>
              </a:lvl1pPr>
              <a:lvl2pPr marL="742950" indent="-285750" eaLnBrk="0" hangingPunct="0">
                <a:defRPr sz="2000">
                  <a:solidFill>
                    <a:schemeClr val="tx1"/>
                  </a:solidFill>
                  <a:latin typeface="Arial" panose="020B0604020202020204" pitchFamily="34" charset="0"/>
                </a:defRPr>
              </a:lvl2pPr>
              <a:lvl3pPr marL="1143000" indent="-228600" eaLnBrk="0" hangingPunct="0">
                <a:defRPr sz="2000">
                  <a:solidFill>
                    <a:schemeClr val="tx1"/>
                  </a:solidFill>
                  <a:latin typeface="Arial" panose="020B0604020202020204" pitchFamily="34" charset="0"/>
                </a:defRPr>
              </a:lvl3pPr>
              <a:lvl4pPr marL="1600200" indent="-228600" eaLnBrk="0" hangingPunct="0">
                <a:defRPr sz="2000">
                  <a:solidFill>
                    <a:schemeClr val="tx1"/>
                  </a:solidFill>
                  <a:latin typeface="Arial" panose="020B0604020202020204" pitchFamily="34" charset="0"/>
                </a:defRPr>
              </a:lvl4pPr>
              <a:lvl5pPr marL="2057400" indent="-228600" eaLnBrk="0" hangingPunct="0">
                <a:defRPr sz="2000">
                  <a:solidFill>
                    <a:schemeClr val="tx1"/>
                  </a:solidFill>
                  <a:latin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defRPr>
              </a:lvl9pPr>
            </a:lstStyle>
            <a:p>
              <a:pPr eaLnBrk="1" hangingPunct="1"/>
              <a:r>
                <a:rPr lang="en-US" altLang="en-US" b="1" smtClean="0">
                  <a:solidFill>
                    <a:srgbClr val="000000"/>
                  </a:solidFill>
                  <a:latin typeface="Comic Sans MS" panose="030F0702030302020204" pitchFamily="66" charset="0"/>
                </a:rPr>
                <a:t>N</a:t>
              </a:r>
            </a:p>
          </p:txBody>
        </p:sp>
        <p:sp>
          <p:nvSpPr>
            <p:cNvPr id="10278" name="TextBox 37"/>
            <p:cNvSpPr txBox="1">
              <a:spLocks noChangeArrowheads="1"/>
            </p:cNvSpPr>
            <p:nvPr/>
          </p:nvSpPr>
          <p:spPr bwMode="auto">
            <a:xfrm>
              <a:off x="7366768" y="1072591"/>
              <a:ext cx="32092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panose="020B0604020202020204" pitchFamily="34" charset="0"/>
                </a:defRPr>
              </a:lvl1pPr>
              <a:lvl2pPr marL="742950" indent="-285750" eaLnBrk="0" hangingPunct="0">
                <a:defRPr sz="2000">
                  <a:solidFill>
                    <a:schemeClr val="tx1"/>
                  </a:solidFill>
                  <a:latin typeface="Arial" panose="020B0604020202020204" pitchFamily="34" charset="0"/>
                </a:defRPr>
              </a:lvl2pPr>
              <a:lvl3pPr marL="1143000" indent="-228600" eaLnBrk="0" hangingPunct="0">
                <a:defRPr sz="2000">
                  <a:solidFill>
                    <a:schemeClr val="tx1"/>
                  </a:solidFill>
                  <a:latin typeface="Arial" panose="020B0604020202020204" pitchFamily="34" charset="0"/>
                </a:defRPr>
              </a:lvl3pPr>
              <a:lvl4pPr marL="1600200" indent="-228600" eaLnBrk="0" hangingPunct="0">
                <a:defRPr sz="2000">
                  <a:solidFill>
                    <a:schemeClr val="tx1"/>
                  </a:solidFill>
                  <a:latin typeface="Arial" panose="020B0604020202020204" pitchFamily="34" charset="0"/>
                </a:defRPr>
              </a:lvl4pPr>
              <a:lvl5pPr marL="2057400" indent="-228600" eaLnBrk="0" hangingPunct="0">
                <a:defRPr sz="2000">
                  <a:solidFill>
                    <a:schemeClr val="tx1"/>
                  </a:solidFill>
                  <a:latin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defRPr>
              </a:lvl9pPr>
            </a:lstStyle>
            <a:p>
              <a:pPr eaLnBrk="1" hangingPunct="1"/>
              <a:r>
                <a:rPr lang="en-US" altLang="en-US" b="1" smtClean="0">
                  <a:solidFill>
                    <a:srgbClr val="000000"/>
                  </a:solidFill>
                  <a:latin typeface="Comic Sans MS" panose="030F0702030302020204" pitchFamily="66" charset="0"/>
                </a:rPr>
                <a:t>P</a:t>
              </a:r>
            </a:p>
          </p:txBody>
        </p:sp>
        <p:sp>
          <p:nvSpPr>
            <p:cNvPr id="10279" name="TextBox 40"/>
            <p:cNvSpPr txBox="1">
              <a:spLocks noChangeArrowheads="1"/>
            </p:cNvSpPr>
            <p:nvPr/>
          </p:nvSpPr>
          <p:spPr bwMode="auto">
            <a:xfrm>
              <a:off x="5861334" y="1586941"/>
              <a:ext cx="3433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panose="020B0604020202020204" pitchFamily="34" charset="0"/>
                </a:defRPr>
              </a:lvl1pPr>
              <a:lvl2pPr marL="742950" indent="-285750" eaLnBrk="0" hangingPunct="0">
                <a:defRPr sz="2000">
                  <a:solidFill>
                    <a:schemeClr val="tx1"/>
                  </a:solidFill>
                  <a:latin typeface="Arial" panose="020B0604020202020204" pitchFamily="34" charset="0"/>
                </a:defRPr>
              </a:lvl2pPr>
              <a:lvl3pPr marL="1143000" indent="-228600" eaLnBrk="0" hangingPunct="0">
                <a:defRPr sz="2000">
                  <a:solidFill>
                    <a:schemeClr val="tx1"/>
                  </a:solidFill>
                  <a:latin typeface="Arial" panose="020B0604020202020204" pitchFamily="34" charset="0"/>
                </a:defRPr>
              </a:lvl3pPr>
              <a:lvl4pPr marL="1600200" indent="-228600" eaLnBrk="0" hangingPunct="0">
                <a:defRPr sz="2000">
                  <a:solidFill>
                    <a:schemeClr val="tx1"/>
                  </a:solidFill>
                  <a:latin typeface="Arial" panose="020B0604020202020204" pitchFamily="34" charset="0"/>
                </a:defRPr>
              </a:lvl4pPr>
              <a:lvl5pPr marL="2057400" indent="-228600" eaLnBrk="0" hangingPunct="0">
                <a:defRPr sz="2000">
                  <a:solidFill>
                    <a:schemeClr val="tx1"/>
                  </a:solidFill>
                  <a:latin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defRPr>
              </a:lvl9pPr>
            </a:lstStyle>
            <a:p>
              <a:pPr eaLnBrk="1" hangingPunct="1"/>
              <a:r>
                <a:rPr lang="en-US" altLang="en-US" b="1" smtClean="0">
                  <a:solidFill>
                    <a:srgbClr val="000000"/>
                  </a:solidFill>
                  <a:latin typeface="Comic Sans MS" panose="030F0702030302020204" pitchFamily="66" charset="0"/>
                </a:rPr>
                <a:t>W</a:t>
              </a:r>
            </a:p>
          </p:txBody>
        </p:sp>
        <p:sp>
          <p:nvSpPr>
            <p:cNvPr id="10280" name="TextBox 41"/>
            <p:cNvSpPr txBox="1">
              <a:spLocks noChangeArrowheads="1"/>
            </p:cNvSpPr>
            <p:nvPr/>
          </p:nvSpPr>
          <p:spPr bwMode="auto">
            <a:xfrm>
              <a:off x="6318582" y="2153678"/>
              <a:ext cx="92728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panose="020B0604020202020204" pitchFamily="34" charset="0"/>
                </a:defRPr>
              </a:lvl1pPr>
              <a:lvl2pPr marL="742950" indent="-285750" eaLnBrk="0" hangingPunct="0">
                <a:defRPr sz="2000">
                  <a:solidFill>
                    <a:schemeClr val="tx1"/>
                  </a:solidFill>
                  <a:latin typeface="Arial" panose="020B0604020202020204" pitchFamily="34" charset="0"/>
                </a:defRPr>
              </a:lvl2pPr>
              <a:lvl3pPr marL="1143000" indent="-228600" eaLnBrk="0" hangingPunct="0">
                <a:defRPr sz="2000">
                  <a:solidFill>
                    <a:schemeClr val="tx1"/>
                  </a:solidFill>
                  <a:latin typeface="Arial" panose="020B0604020202020204" pitchFamily="34" charset="0"/>
                </a:defRPr>
              </a:lvl3pPr>
              <a:lvl4pPr marL="1600200" indent="-228600" eaLnBrk="0" hangingPunct="0">
                <a:defRPr sz="2000">
                  <a:solidFill>
                    <a:schemeClr val="tx1"/>
                  </a:solidFill>
                  <a:latin typeface="Arial" panose="020B0604020202020204" pitchFamily="34" charset="0"/>
                </a:defRPr>
              </a:lvl4pPr>
              <a:lvl5pPr marL="2057400" indent="-228600" eaLnBrk="0" hangingPunct="0">
                <a:defRPr sz="2000">
                  <a:solidFill>
                    <a:schemeClr val="tx1"/>
                  </a:solidFill>
                  <a:latin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defRPr>
              </a:lvl9pPr>
            </a:lstStyle>
            <a:p>
              <a:pPr eaLnBrk="1" hangingPunct="1"/>
              <a:r>
                <a:rPr lang="en-US" altLang="en-US" b="1" smtClean="0">
                  <a:solidFill>
                    <a:srgbClr val="000000"/>
                  </a:solidFill>
                  <a:latin typeface="Comic Sans MS" panose="030F0702030302020204" pitchFamily="66" charset="0"/>
                </a:rPr>
                <a:t>V</a:t>
              </a:r>
              <a:r>
                <a:rPr lang="en-US" altLang="en-US" b="1" baseline="-25000" smtClean="0">
                  <a:solidFill>
                    <a:srgbClr val="000000"/>
                  </a:solidFill>
                  <a:latin typeface="Comic Sans MS" panose="030F0702030302020204" pitchFamily="66" charset="0"/>
                </a:rPr>
                <a:t>appl</a:t>
              </a:r>
              <a:r>
                <a:rPr lang="en-US" altLang="en-US" b="1" smtClean="0">
                  <a:solidFill>
                    <a:srgbClr val="000000"/>
                  </a:solidFill>
                  <a:latin typeface="Comic Sans MS" panose="030F0702030302020204" pitchFamily="66" charset="0"/>
                </a:rPr>
                <a:t> &lt; 0</a:t>
              </a:r>
            </a:p>
          </p:txBody>
        </p:sp>
        <p:grpSp>
          <p:nvGrpSpPr>
            <p:cNvPr id="10281" name="Group 64"/>
            <p:cNvGrpSpPr>
              <a:grpSpLocks/>
            </p:cNvGrpSpPr>
            <p:nvPr/>
          </p:nvGrpSpPr>
          <p:grpSpPr bwMode="auto">
            <a:xfrm flipH="1">
              <a:off x="6227824" y="1705660"/>
              <a:ext cx="962455" cy="512762"/>
              <a:chOff x="6238790" y="1693303"/>
              <a:chExt cx="903108" cy="512762"/>
            </a:xfrm>
          </p:grpSpPr>
          <p:cxnSp>
            <p:nvCxnSpPr>
              <p:cNvPr id="32" name="Straight Connector 31"/>
              <p:cNvCxnSpPr/>
              <p:nvPr/>
            </p:nvCxnSpPr>
            <p:spPr>
              <a:xfrm rot="16200000" flipV="1">
                <a:off x="6559949" y="1986035"/>
                <a:ext cx="428583" cy="11917"/>
              </a:xfrm>
              <a:prstGeom prst="line">
                <a:avLst/>
              </a:prstGeom>
              <a:ln w="3492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rot="16200000" flipV="1">
                <a:off x="6510836" y="1983506"/>
                <a:ext cx="209530" cy="7448"/>
              </a:xfrm>
              <a:prstGeom prst="line">
                <a:avLst/>
              </a:prstGeom>
              <a:ln w="3492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a:off x="6239486" y="1749129"/>
                <a:ext cx="902675" cy="14287"/>
              </a:xfrm>
              <a:prstGeom prst="straightConnector1">
                <a:avLst/>
              </a:prstGeom>
              <a:ln w="22225">
                <a:solidFill>
                  <a:schemeClr val="tx1"/>
                </a:solidFill>
                <a:headEnd type="arrow" w="lg" len="lg"/>
                <a:tailEnd type="arrow" w="lg" len="lg"/>
              </a:ln>
            </p:spPr>
            <p:style>
              <a:lnRef idx="1">
                <a:schemeClr val="accent1"/>
              </a:lnRef>
              <a:fillRef idx="0">
                <a:schemeClr val="accent1"/>
              </a:fillRef>
              <a:effectRef idx="0">
                <a:schemeClr val="accent1"/>
              </a:effectRef>
              <a:fontRef idx="minor">
                <a:schemeClr val="tx1"/>
              </a:fontRef>
            </p:style>
          </p:cxnSp>
          <p:sp>
            <p:nvSpPr>
              <p:cNvPr id="10287" name="TextBox 73"/>
              <p:cNvSpPr txBox="1">
                <a:spLocks noChangeArrowheads="1"/>
              </p:cNvSpPr>
              <p:nvPr/>
            </p:nvSpPr>
            <p:spPr bwMode="auto">
              <a:xfrm>
                <a:off x="6392330" y="1712353"/>
                <a:ext cx="259931"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panose="020B0604020202020204" pitchFamily="34" charset="0"/>
                  </a:defRPr>
                </a:lvl1pPr>
                <a:lvl2pPr marL="742950" indent="-285750" eaLnBrk="0" hangingPunct="0">
                  <a:defRPr sz="2000">
                    <a:solidFill>
                      <a:schemeClr val="tx1"/>
                    </a:solidFill>
                    <a:latin typeface="Arial" panose="020B0604020202020204" pitchFamily="34" charset="0"/>
                  </a:defRPr>
                </a:lvl2pPr>
                <a:lvl3pPr marL="1143000" indent="-228600" eaLnBrk="0" hangingPunct="0">
                  <a:defRPr sz="2000">
                    <a:solidFill>
                      <a:schemeClr val="tx1"/>
                    </a:solidFill>
                    <a:latin typeface="Arial" panose="020B0604020202020204" pitchFamily="34" charset="0"/>
                  </a:defRPr>
                </a:lvl3pPr>
                <a:lvl4pPr marL="1600200" indent="-228600" eaLnBrk="0" hangingPunct="0">
                  <a:defRPr sz="2000">
                    <a:solidFill>
                      <a:schemeClr val="tx1"/>
                    </a:solidFill>
                    <a:latin typeface="Arial" panose="020B0604020202020204" pitchFamily="34" charset="0"/>
                  </a:defRPr>
                </a:lvl4pPr>
                <a:lvl5pPr marL="2057400" indent="-228600" eaLnBrk="0" hangingPunct="0">
                  <a:defRPr sz="2000">
                    <a:solidFill>
                      <a:schemeClr val="tx1"/>
                    </a:solidFill>
                    <a:latin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defRPr>
                </a:lvl9pPr>
              </a:lstStyle>
              <a:p>
                <a:pPr eaLnBrk="1" hangingPunct="1"/>
                <a:r>
                  <a:rPr lang="en-US" altLang="en-US" b="1" smtClean="0">
                    <a:solidFill>
                      <a:srgbClr val="000000"/>
                    </a:solidFill>
                    <a:latin typeface="Comic Sans MS" panose="030F0702030302020204" pitchFamily="66" charset="0"/>
                  </a:rPr>
                  <a:t>-</a:t>
                </a:r>
              </a:p>
            </p:txBody>
          </p:sp>
          <p:sp>
            <p:nvSpPr>
              <p:cNvPr id="10288" name="TextBox 74"/>
              <p:cNvSpPr txBox="1">
                <a:spLocks noChangeArrowheads="1"/>
              </p:cNvSpPr>
              <p:nvPr/>
            </p:nvSpPr>
            <p:spPr bwMode="auto">
              <a:xfrm flipH="1">
                <a:off x="6748979" y="1693303"/>
                <a:ext cx="29378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Arial" panose="020B0604020202020204" pitchFamily="34" charset="0"/>
                  </a:defRPr>
                </a:lvl1pPr>
                <a:lvl2pPr marL="742950" indent="-285750" eaLnBrk="0" hangingPunct="0">
                  <a:defRPr sz="2000">
                    <a:solidFill>
                      <a:schemeClr val="tx1"/>
                    </a:solidFill>
                    <a:latin typeface="Arial" panose="020B0604020202020204" pitchFamily="34" charset="0"/>
                  </a:defRPr>
                </a:lvl2pPr>
                <a:lvl3pPr marL="1143000" indent="-228600" eaLnBrk="0" hangingPunct="0">
                  <a:defRPr sz="2000">
                    <a:solidFill>
                      <a:schemeClr val="tx1"/>
                    </a:solidFill>
                    <a:latin typeface="Arial" panose="020B0604020202020204" pitchFamily="34" charset="0"/>
                  </a:defRPr>
                </a:lvl3pPr>
                <a:lvl4pPr marL="1600200" indent="-228600" eaLnBrk="0" hangingPunct="0">
                  <a:defRPr sz="2000">
                    <a:solidFill>
                      <a:schemeClr val="tx1"/>
                    </a:solidFill>
                    <a:latin typeface="Arial" panose="020B0604020202020204" pitchFamily="34" charset="0"/>
                  </a:defRPr>
                </a:lvl4pPr>
                <a:lvl5pPr marL="2057400" indent="-228600" eaLnBrk="0" hangingPunct="0">
                  <a:defRPr sz="2000">
                    <a:solidFill>
                      <a:schemeClr val="tx1"/>
                    </a:solidFill>
                    <a:latin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defRPr>
                </a:lvl9pPr>
              </a:lstStyle>
              <a:p>
                <a:pPr eaLnBrk="1" hangingPunct="1"/>
                <a:r>
                  <a:rPr lang="en-US" altLang="en-US" b="1" smtClean="0">
                    <a:solidFill>
                      <a:srgbClr val="000000"/>
                    </a:solidFill>
                    <a:latin typeface="Comic Sans MS" panose="030F0702030302020204" pitchFamily="66" charset="0"/>
                  </a:rPr>
                  <a:t>+</a:t>
                </a:r>
              </a:p>
            </p:txBody>
          </p:sp>
        </p:grpSp>
        <p:sp>
          <p:nvSpPr>
            <p:cNvPr id="10282" name="TextBox 46"/>
            <p:cNvSpPr txBox="1">
              <a:spLocks noChangeArrowheads="1"/>
            </p:cNvSpPr>
            <p:nvPr/>
          </p:nvSpPr>
          <p:spPr bwMode="auto">
            <a:xfrm>
              <a:off x="630196" y="2891481"/>
              <a:ext cx="3451586"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panose="020B0604020202020204" pitchFamily="34" charset="0"/>
                </a:defRPr>
              </a:lvl1pPr>
              <a:lvl2pPr marL="742950" indent="-285750" eaLnBrk="0" hangingPunct="0">
                <a:defRPr sz="2000">
                  <a:solidFill>
                    <a:schemeClr val="tx1"/>
                  </a:solidFill>
                  <a:latin typeface="Arial" panose="020B0604020202020204" pitchFamily="34" charset="0"/>
                </a:defRPr>
              </a:lvl2pPr>
              <a:lvl3pPr marL="1143000" indent="-228600" eaLnBrk="0" hangingPunct="0">
                <a:defRPr sz="2000">
                  <a:solidFill>
                    <a:schemeClr val="tx1"/>
                  </a:solidFill>
                  <a:latin typeface="Arial" panose="020B0604020202020204" pitchFamily="34" charset="0"/>
                </a:defRPr>
              </a:lvl3pPr>
              <a:lvl4pPr marL="1600200" indent="-228600" eaLnBrk="0" hangingPunct="0">
                <a:defRPr sz="2000">
                  <a:solidFill>
                    <a:schemeClr val="tx1"/>
                  </a:solidFill>
                  <a:latin typeface="Arial" panose="020B0604020202020204" pitchFamily="34" charset="0"/>
                </a:defRPr>
              </a:lvl4pPr>
              <a:lvl5pPr marL="2057400" indent="-228600" eaLnBrk="0" hangingPunct="0">
                <a:defRPr sz="2000">
                  <a:solidFill>
                    <a:schemeClr val="tx1"/>
                  </a:solidFill>
                  <a:latin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defRPr>
              </a:lvl9pPr>
            </a:lstStyle>
            <a:p>
              <a:pPr eaLnBrk="1" hangingPunct="1"/>
              <a:r>
                <a:rPr lang="en-US" altLang="en-US" sz="1600" dirty="0" smtClean="0">
                  <a:solidFill>
                    <a:srgbClr val="000000"/>
                  </a:solidFill>
                  <a:latin typeface="Comic Sans MS" panose="030F0702030302020204" pitchFamily="66" charset="0"/>
                </a:rPr>
                <a:t>Forward bias, + on P, - on N </a:t>
              </a:r>
            </a:p>
            <a:p>
              <a:pPr eaLnBrk="1" hangingPunct="1"/>
              <a:r>
                <a:rPr lang="en-US" altLang="en-US" sz="1600" dirty="0" smtClean="0">
                  <a:solidFill>
                    <a:srgbClr val="000000"/>
                  </a:solidFill>
                  <a:latin typeface="Comic Sans MS" panose="030F0702030302020204" pitchFamily="66" charset="0"/>
                </a:rPr>
                <a:t>(Shrink, </a:t>
              </a:r>
              <a:r>
                <a:rPr lang="en-US" altLang="en-US" sz="1600" dirty="0" err="1" smtClean="0">
                  <a:solidFill>
                    <a:srgbClr val="000000"/>
                  </a:solidFill>
                  <a:latin typeface="Comic Sans MS" panose="030F0702030302020204" pitchFamily="66" charset="0"/>
                </a:rPr>
                <a:t>V</a:t>
              </a:r>
              <a:r>
                <a:rPr lang="en-US" altLang="en-US" sz="1600" baseline="-25000" dirty="0" err="1" smtClean="0">
                  <a:solidFill>
                    <a:srgbClr val="000000"/>
                  </a:solidFill>
                  <a:latin typeface="Comic Sans MS" panose="030F0702030302020204" pitchFamily="66" charset="0"/>
                </a:rPr>
                <a:t>bi</a:t>
              </a:r>
              <a:r>
                <a:rPr lang="en-US" altLang="en-US" sz="1600" dirty="0" smtClean="0">
                  <a:solidFill>
                    <a:srgbClr val="000000"/>
                  </a:solidFill>
                  <a:latin typeface="Comic Sans MS" panose="030F0702030302020204" pitchFamily="66" charset="0"/>
                </a:rPr>
                <a:t>)</a:t>
              </a:r>
            </a:p>
            <a:p>
              <a:pPr eaLnBrk="1" hangingPunct="1"/>
              <a:endParaRPr lang="en-US" altLang="en-US" sz="1600" dirty="0" smtClean="0">
                <a:solidFill>
                  <a:srgbClr val="000000"/>
                </a:solidFill>
                <a:latin typeface="Comic Sans MS" panose="030F0702030302020204" pitchFamily="66" charset="0"/>
              </a:endParaRPr>
            </a:p>
            <a:p>
              <a:pPr eaLnBrk="1" hangingPunct="1"/>
              <a:r>
                <a:rPr lang="en-US" altLang="en-US" sz="1600" dirty="0" smtClean="0">
                  <a:solidFill>
                    <a:srgbClr val="000000"/>
                  </a:solidFill>
                  <a:latin typeface="Comic Sans MS" panose="030F0702030302020204" pitchFamily="66" charset="0"/>
                </a:rPr>
                <a:t>Allow holes to jump over barrier </a:t>
              </a:r>
            </a:p>
            <a:p>
              <a:pPr eaLnBrk="1" hangingPunct="1"/>
              <a:r>
                <a:rPr lang="en-US" altLang="en-US" sz="1600" dirty="0" smtClean="0">
                  <a:solidFill>
                    <a:srgbClr val="000000"/>
                  </a:solidFill>
                  <a:latin typeface="Comic Sans MS" panose="030F0702030302020204" pitchFamily="66" charset="0"/>
                </a:rPr>
                <a:t>into N region</a:t>
              </a:r>
              <a:r>
                <a:rPr lang="tr-TR" altLang="en-US" sz="1600" dirty="0" smtClean="0">
                  <a:solidFill>
                    <a:srgbClr val="000000"/>
                  </a:solidFill>
                  <a:latin typeface="Comic Sans MS" panose="030F0702030302020204" pitchFamily="66" charset="0"/>
                </a:rPr>
                <a:t>.</a:t>
              </a:r>
              <a:endParaRPr lang="en-US" altLang="en-US" sz="1600" dirty="0" smtClean="0">
                <a:solidFill>
                  <a:srgbClr val="000000"/>
                </a:solidFill>
                <a:latin typeface="Comic Sans MS" panose="030F0702030302020204" pitchFamily="66" charset="0"/>
              </a:endParaRPr>
            </a:p>
          </p:txBody>
        </p:sp>
        <p:sp>
          <p:nvSpPr>
            <p:cNvPr id="10283" name="TextBox 47"/>
            <p:cNvSpPr txBox="1">
              <a:spLocks noChangeArrowheads="1"/>
            </p:cNvSpPr>
            <p:nvPr/>
          </p:nvSpPr>
          <p:spPr bwMode="auto">
            <a:xfrm>
              <a:off x="5391667" y="2907956"/>
              <a:ext cx="3329758"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panose="020B0604020202020204" pitchFamily="34" charset="0"/>
                </a:defRPr>
              </a:lvl1pPr>
              <a:lvl2pPr marL="742950" indent="-285750" eaLnBrk="0" hangingPunct="0">
                <a:defRPr sz="2000">
                  <a:solidFill>
                    <a:schemeClr val="tx1"/>
                  </a:solidFill>
                  <a:latin typeface="Arial" panose="020B0604020202020204" pitchFamily="34" charset="0"/>
                </a:defRPr>
              </a:lvl2pPr>
              <a:lvl3pPr marL="1143000" indent="-228600" eaLnBrk="0" hangingPunct="0">
                <a:defRPr sz="2000">
                  <a:solidFill>
                    <a:schemeClr val="tx1"/>
                  </a:solidFill>
                  <a:latin typeface="Arial" panose="020B0604020202020204" pitchFamily="34" charset="0"/>
                </a:defRPr>
              </a:lvl3pPr>
              <a:lvl4pPr marL="1600200" indent="-228600" eaLnBrk="0" hangingPunct="0">
                <a:defRPr sz="2000">
                  <a:solidFill>
                    <a:schemeClr val="tx1"/>
                  </a:solidFill>
                  <a:latin typeface="Arial" panose="020B0604020202020204" pitchFamily="34" charset="0"/>
                </a:defRPr>
              </a:lvl4pPr>
              <a:lvl5pPr marL="2057400" indent="-228600" eaLnBrk="0" hangingPunct="0">
                <a:defRPr sz="2000">
                  <a:solidFill>
                    <a:schemeClr val="tx1"/>
                  </a:solidFill>
                  <a:latin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defRPr>
              </a:lvl9pPr>
            </a:lstStyle>
            <a:p>
              <a:pPr eaLnBrk="1" hangingPunct="1"/>
              <a:r>
                <a:rPr lang="en-US" altLang="en-US" sz="1600" dirty="0" smtClean="0">
                  <a:solidFill>
                    <a:srgbClr val="000000"/>
                  </a:solidFill>
                  <a:latin typeface="Comic Sans MS" panose="030F0702030302020204" pitchFamily="66" charset="0"/>
                </a:rPr>
                <a:t>Reverse bias, + on N, - on P</a:t>
              </a:r>
            </a:p>
            <a:p>
              <a:pPr eaLnBrk="1" hangingPunct="1"/>
              <a:r>
                <a:rPr lang="en-US" altLang="en-US" sz="1600" dirty="0" smtClean="0">
                  <a:solidFill>
                    <a:srgbClr val="000000"/>
                  </a:solidFill>
                  <a:latin typeface="Comic Sans MS" panose="030F0702030302020204" pitchFamily="66" charset="0"/>
                </a:rPr>
                <a:t> (Expand, </a:t>
              </a:r>
              <a:r>
                <a:rPr lang="en-US" altLang="en-US" sz="1600" dirty="0" err="1" smtClean="0">
                  <a:solidFill>
                    <a:srgbClr val="000000"/>
                  </a:solidFill>
                  <a:latin typeface="Comic Sans MS" panose="030F0702030302020204" pitchFamily="66" charset="0"/>
                </a:rPr>
                <a:t>V</a:t>
              </a:r>
              <a:r>
                <a:rPr lang="en-US" altLang="en-US" sz="1600" baseline="-25000" dirty="0" err="1" smtClean="0">
                  <a:solidFill>
                    <a:srgbClr val="000000"/>
                  </a:solidFill>
                  <a:latin typeface="Comic Sans MS" panose="030F0702030302020204" pitchFamily="66" charset="0"/>
                </a:rPr>
                <a:t>bi</a:t>
              </a:r>
              <a:r>
                <a:rPr lang="en-US" altLang="en-US" sz="1600" dirty="0" smtClean="0">
                  <a:solidFill>
                    <a:srgbClr val="000000"/>
                  </a:solidFill>
                  <a:latin typeface="Comic Sans MS" panose="030F0702030302020204" pitchFamily="66" charset="0"/>
                </a:rPr>
                <a:t>)</a:t>
              </a:r>
            </a:p>
            <a:p>
              <a:pPr eaLnBrk="1" hangingPunct="1"/>
              <a:endParaRPr lang="en-US" altLang="en-US" sz="1600" dirty="0" smtClean="0">
                <a:solidFill>
                  <a:srgbClr val="000000"/>
                </a:solidFill>
                <a:latin typeface="Comic Sans MS" panose="030F0702030302020204" pitchFamily="66" charset="0"/>
              </a:endParaRPr>
            </a:p>
            <a:p>
              <a:pPr algn="ctr" eaLnBrk="1" hangingPunct="1"/>
              <a:r>
                <a:rPr lang="en-US" altLang="en-US" sz="1600" dirty="0" smtClean="0">
                  <a:solidFill>
                    <a:srgbClr val="000000"/>
                  </a:solidFill>
                  <a:latin typeface="Comic Sans MS" panose="030F0702030302020204" pitchFamily="66" charset="0"/>
                </a:rPr>
                <a:t>Remove holes and electrons away</a:t>
              </a:r>
            </a:p>
            <a:p>
              <a:pPr eaLnBrk="1" hangingPunct="1"/>
              <a:r>
                <a:rPr lang="en-US" altLang="en-US" sz="1600" dirty="0" smtClean="0">
                  <a:solidFill>
                    <a:srgbClr val="000000"/>
                  </a:solidFill>
                  <a:latin typeface="Comic Sans MS" panose="030F0702030302020204" pitchFamily="66" charset="0"/>
                </a:rPr>
                <a:t>from depletion region </a:t>
              </a:r>
            </a:p>
          </p:txBody>
        </p:sp>
      </p:grpSp>
      <p:grpSp>
        <p:nvGrpSpPr>
          <p:cNvPr id="11" name="Group 66"/>
          <p:cNvGrpSpPr>
            <a:grpSpLocks/>
          </p:cNvGrpSpPr>
          <p:nvPr/>
        </p:nvGrpSpPr>
        <p:grpSpPr bwMode="auto">
          <a:xfrm>
            <a:off x="1290638" y="4098925"/>
            <a:ext cx="2101850" cy="1978025"/>
            <a:chOff x="1927657" y="4040660"/>
            <a:chExt cx="2101915" cy="1977656"/>
          </a:xfrm>
        </p:grpSpPr>
        <p:cxnSp>
          <p:nvCxnSpPr>
            <p:cNvPr id="50" name="Straight Arrow Connector 49"/>
            <p:cNvCxnSpPr/>
            <p:nvPr/>
          </p:nvCxnSpPr>
          <p:spPr>
            <a:xfrm rot="5400000" flipH="1" flipV="1">
              <a:off x="1074535" y="5041392"/>
              <a:ext cx="1706244" cy="0"/>
            </a:xfrm>
            <a:prstGeom prst="straightConnector1">
              <a:avLst/>
            </a:prstGeom>
            <a:ln w="3492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flipV="1">
              <a:off x="1932419" y="5881816"/>
              <a:ext cx="1700266" cy="4762"/>
            </a:xfrm>
            <a:prstGeom prst="straightConnector1">
              <a:avLst/>
            </a:prstGeom>
            <a:ln w="349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4" name="Freeform 53"/>
            <p:cNvSpPr/>
            <p:nvPr/>
          </p:nvSpPr>
          <p:spPr>
            <a:xfrm>
              <a:off x="1927657" y="4288264"/>
              <a:ext cx="1260514" cy="1606250"/>
            </a:xfrm>
            <a:custGeom>
              <a:avLst/>
              <a:gdLst>
                <a:gd name="connsiteX0" fmla="*/ 0 w 1173892"/>
                <a:gd name="connsiteY0" fmla="*/ 1779373 h 1779373"/>
                <a:gd name="connsiteX1" fmla="*/ 197709 w 1173892"/>
                <a:gd name="connsiteY1" fmla="*/ 1631092 h 1779373"/>
                <a:gd name="connsiteX2" fmla="*/ 407773 w 1173892"/>
                <a:gd name="connsiteY2" fmla="*/ 1359244 h 1779373"/>
                <a:gd name="connsiteX3" fmla="*/ 654909 w 1173892"/>
                <a:gd name="connsiteY3" fmla="*/ 642552 h 1779373"/>
                <a:gd name="connsiteX4" fmla="*/ 815546 w 1173892"/>
                <a:gd name="connsiteY4" fmla="*/ 234779 h 1779373"/>
                <a:gd name="connsiteX5" fmla="*/ 1173892 w 1173892"/>
                <a:gd name="connsiteY5" fmla="*/ 0 h 1779373"/>
                <a:gd name="connsiteX6" fmla="*/ 1173892 w 1173892"/>
                <a:gd name="connsiteY6" fmla="*/ 0 h 177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73892" h="1779373">
                  <a:moveTo>
                    <a:pt x="0" y="1779373"/>
                  </a:moveTo>
                  <a:cubicBezTo>
                    <a:pt x="64873" y="1740243"/>
                    <a:pt x="129747" y="1701114"/>
                    <a:pt x="197709" y="1631092"/>
                  </a:cubicBezTo>
                  <a:cubicBezTo>
                    <a:pt x="265671" y="1561070"/>
                    <a:pt x="331573" y="1524001"/>
                    <a:pt x="407773" y="1359244"/>
                  </a:cubicBezTo>
                  <a:cubicBezTo>
                    <a:pt x="483973" y="1194487"/>
                    <a:pt x="586947" y="829963"/>
                    <a:pt x="654909" y="642552"/>
                  </a:cubicBezTo>
                  <a:cubicBezTo>
                    <a:pt x="722871" y="455141"/>
                    <a:pt x="729049" y="341871"/>
                    <a:pt x="815546" y="234779"/>
                  </a:cubicBezTo>
                  <a:cubicBezTo>
                    <a:pt x="902043" y="127687"/>
                    <a:pt x="1173892" y="0"/>
                    <a:pt x="1173892" y="0"/>
                  </a:cubicBezTo>
                  <a:lnTo>
                    <a:pt x="1173892" y="0"/>
                  </a:lnTo>
                </a:path>
              </a:pathLst>
            </a:custGeom>
            <a:ln w="34925">
              <a:solidFill>
                <a:srgbClr val="FF0000"/>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sz="2000">
                <a:solidFill>
                  <a:srgbClr val="000000"/>
                </a:solidFill>
              </a:endParaRPr>
            </a:p>
          </p:txBody>
        </p:sp>
        <p:sp>
          <p:nvSpPr>
            <p:cNvPr id="10264" name="TextBox 59"/>
            <p:cNvSpPr txBox="1">
              <a:spLocks noChangeArrowheads="1"/>
            </p:cNvSpPr>
            <p:nvPr/>
          </p:nvSpPr>
          <p:spPr bwMode="auto">
            <a:xfrm>
              <a:off x="2014151" y="4040660"/>
              <a:ext cx="32412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panose="020B0604020202020204" pitchFamily="34" charset="0"/>
                </a:defRPr>
              </a:lvl1pPr>
              <a:lvl2pPr marL="742950" indent="-285750" eaLnBrk="0" hangingPunct="0">
                <a:defRPr sz="2000">
                  <a:solidFill>
                    <a:schemeClr val="tx1"/>
                  </a:solidFill>
                  <a:latin typeface="Arial" panose="020B0604020202020204" pitchFamily="34" charset="0"/>
                </a:defRPr>
              </a:lvl2pPr>
              <a:lvl3pPr marL="1143000" indent="-228600" eaLnBrk="0" hangingPunct="0">
                <a:defRPr sz="2000">
                  <a:solidFill>
                    <a:schemeClr val="tx1"/>
                  </a:solidFill>
                  <a:latin typeface="Arial" panose="020B0604020202020204" pitchFamily="34" charset="0"/>
                </a:defRPr>
              </a:lvl3pPr>
              <a:lvl4pPr marL="1600200" indent="-228600" eaLnBrk="0" hangingPunct="0">
                <a:defRPr sz="2000">
                  <a:solidFill>
                    <a:schemeClr val="tx1"/>
                  </a:solidFill>
                  <a:latin typeface="Arial" panose="020B0604020202020204" pitchFamily="34" charset="0"/>
                </a:defRPr>
              </a:lvl4pPr>
              <a:lvl5pPr marL="2057400" indent="-228600" eaLnBrk="0" hangingPunct="0">
                <a:defRPr sz="2000">
                  <a:solidFill>
                    <a:schemeClr val="tx1"/>
                  </a:solidFill>
                  <a:latin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defRPr>
              </a:lvl9pPr>
            </a:lstStyle>
            <a:p>
              <a:pPr eaLnBrk="1" hangingPunct="1"/>
              <a:r>
                <a:rPr lang="en-US" altLang="en-US" smtClean="0">
                  <a:solidFill>
                    <a:srgbClr val="000000"/>
                  </a:solidFill>
                  <a:latin typeface="Comic Sans MS" panose="030F0702030302020204" pitchFamily="66" charset="0"/>
                </a:rPr>
                <a:t>I</a:t>
              </a:r>
            </a:p>
          </p:txBody>
        </p:sp>
        <p:sp>
          <p:nvSpPr>
            <p:cNvPr id="10265" name="TextBox 61"/>
            <p:cNvSpPr txBox="1">
              <a:spLocks noChangeArrowheads="1"/>
            </p:cNvSpPr>
            <p:nvPr/>
          </p:nvSpPr>
          <p:spPr bwMode="auto">
            <a:xfrm>
              <a:off x="3678194" y="5618206"/>
              <a:ext cx="35137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panose="020B0604020202020204" pitchFamily="34" charset="0"/>
                </a:defRPr>
              </a:lvl1pPr>
              <a:lvl2pPr marL="742950" indent="-285750" eaLnBrk="0" hangingPunct="0">
                <a:defRPr sz="2000">
                  <a:solidFill>
                    <a:schemeClr val="tx1"/>
                  </a:solidFill>
                  <a:latin typeface="Arial" panose="020B0604020202020204" pitchFamily="34" charset="0"/>
                </a:defRPr>
              </a:lvl2pPr>
              <a:lvl3pPr marL="1143000" indent="-228600" eaLnBrk="0" hangingPunct="0">
                <a:defRPr sz="2000">
                  <a:solidFill>
                    <a:schemeClr val="tx1"/>
                  </a:solidFill>
                  <a:latin typeface="Arial" panose="020B0604020202020204" pitchFamily="34" charset="0"/>
                </a:defRPr>
              </a:lvl3pPr>
              <a:lvl4pPr marL="1600200" indent="-228600" eaLnBrk="0" hangingPunct="0">
                <a:defRPr sz="2000">
                  <a:solidFill>
                    <a:schemeClr val="tx1"/>
                  </a:solidFill>
                  <a:latin typeface="Arial" panose="020B0604020202020204" pitchFamily="34" charset="0"/>
                </a:defRPr>
              </a:lvl4pPr>
              <a:lvl5pPr marL="2057400" indent="-228600" eaLnBrk="0" hangingPunct="0">
                <a:defRPr sz="2000">
                  <a:solidFill>
                    <a:schemeClr val="tx1"/>
                  </a:solidFill>
                  <a:latin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defRPr>
              </a:lvl9pPr>
            </a:lstStyle>
            <a:p>
              <a:pPr eaLnBrk="1" hangingPunct="1"/>
              <a:r>
                <a:rPr lang="en-US" altLang="en-US" smtClean="0">
                  <a:solidFill>
                    <a:srgbClr val="000000"/>
                  </a:solidFill>
                  <a:latin typeface="Comic Sans MS" panose="030F0702030302020204" pitchFamily="66" charset="0"/>
                </a:rPr>
                <a:t>V</a:t>
              </a:r>
            </a:p>
          </p:txBody>
        </p:sp>
      </p:grpSp>
      <p:grpSp>
        <p:nvGrpSpPr>
          <p:cNvPr id="10245" name="Group 67"/>
          <p:cNvGrpSpPr>
            <a:grpSpLocks/>
          </p:cNvGrpSpPr>
          <p:nvPr/>
        </p:nvGrpSpPr>
        <p:grpSpPr bwMode="auto">
          <a:xfrm>
            <a:off x="5257800" y="4046538"/>
            <a:ext cx="2255838" cy="2701925"/>
            <a:chOff x="4683211" y="4069492"/>
            <a:chExt cx="2255900" cy="2702013"/>
          </a:xfrm>
        </p:grpSpPr>
        <p:cxnSp>
          <p:nvCxnSpPr>
            <p:cNvPr id="55" name="Straight Arrow Connector 54"/>
            <p:cNvCxnSpPr/>
            <p:nvPr/>
          </p:nvCxnSpPr>
          <p:spPr>
            <a:xfrm rot="5400000" flipH="1" flipV="1">
              <a:off x="5651608" y="5058537"/>
              <a:ext cx="1705031" cy="0"/>
            </a:xfrm>
            <a:prstGeom prst="straightConnector1">
              <a:avLst/>
            </a:prstGeom>
            <a:ln w="3492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p:nvPr/>
          </p:nvCxnSpPr>
          <p:spPr>
            <a:xfrm rot="10800000" flipV="1">
              <a:off x="5078510" y="5903114"/>
              <a:ext cx="1428789" cy="15876"/>
            </a:xfrm>
            <a:prstGeom prst="straightConnector1">
              <a:avLst/>
            </a:prstGeom>
            <a:ln w="349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9" name="Freeform 58"/>
            <p:cNvSpPr/>
            <p:nvPr/>
          </p:nvSpPr>
          <p:spPr>
            <a:xfrm>
              <a:off x="4683211" y="5906289"/>
              <a:ext cx="1803450" cy="865216"/>
            </a:xfrm>
            <a:custGeom>
              <a:avLst/>
              <a:gdLst>
                <a:gd name="connsiteX0" fmla="*/ 1173892 w 1173892"/>
                <a:gd name="connsiteY0" fmla="*/ 0 h 864973"/>
                <a:gd name="connsiteX1" fmla="*/ 1037967 w 1173892"/>
                <a:gd name="connsiteY1" fmla="*/ 86497 h 864973"/>
                <a:gd name="connsiteX2" fmla="*/ 556054 w 1173892"/>
                <a:gd name="connsiteY2" fmla="*/ 111211 h 864973"/>
                <a:gd name="connsiteX3" fmla="*/ 123567 w 1173892"/>
                <a:gd name="connsiteY3" fmla="*/ 185352 h 864973"/>
                <a:gd name="connsiteX4" fmla="*/ 37070 w 1173892"/>
                <a:gd name="connsiteY4" fmla="*/ 321276 h 864973"/>
                <a:gd name="connsiteX5" fmla="*/ 0 w 1173892"/>
                <a:gd name="connsiteY5" fmla="*/ 864973 h 864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73892" h="864973">
                  <a:moveTo>
                    <a:pt x="1173892" y="0"/>
                  </a:moveTo>
                  <a:cubicBezTo>
                    <a:pt x="1157416" y="33981"/>
                    <a:pt x="1140940" y="67962"/>
                    <a:pt x="1037967" y="86497"/>
                  </a:cubicBezTo>
                  <a:cubicBezTo>
                    <a:pt x="934994" y="105032"/>
                    <a:pt x="708454" y="94735"/>
                    <a:pt x="556054" y="111211"/>
                  </a:cubicBezTo>
                  <a:cubicBezTo>
                    <a:pt x="403654" y="127687"/>
                    <a:pt x="210064" y="150341"/>
                    <a:pt x="123567" y="185352"/>
                  </a:cubicBezTo>
                  <a:cubicBezTo>
                    <a:pt x="37070" y="220363"/>
                    <a:pt x="57664" y="208006"/>
                    <a:pt x="37070" y="321276"/>
                  </a:cubicBezTo>
                  <a:cubicBezTo>
                    <a:pt x="16476" y="434546"/>
                    <a:pt x="8238" y="649759"/>
                    <a:pt x="0" y="864973"/>
                  </a:cubicBezTo>
                </a:path>
              </a:pathLst>
            </a:custGeom>
            <a:ln w="31750">
              <a:solidFill>
                <a:srgbClr val="FF0000"/>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sz="2000">
                <a:solidFill>
                  <a:srgbClr val="000000"/>
                </a:solidFill>
              </a:endParaRPr>
            </a:p>
          </p:txBody>
        </p:sp>
        <p:sp>
          <p:nvSpPr>
            <p:cNvPr id="10259" name="TextBox 60"/>
            <p:cNvSpPr txBox="1">
              <a:spLocks noChangeArrowheads="1"/>
            </p:cNvSpPr>
            <p:nvPr/>
          </p:nvSpPr>
          <p:spPr bwMode="auto">
            <a:xfrm>
              <a:off x="6614983" y="4069492"/>
              <a:ext cx="32412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panose="020B0604020202020204" pitchFamily="34" charset="0"/>
                </a:defRPr>
              </a:lvl1pPr>
              <a:lvl2pPr marL="742950" indent="-285750" eaLnBrk="0" hangingPunct="0">
                <a:defRPr sz="2000">
                  <a:solidFill>
                    <a:schemeClr val="tx1"/>
                  </a:solidFill>
                  <a:latin typeface="Arial" panose="020B0604020202020204" pitchFamily="34" charset="0"/>
                </a:defRPr>
              </a:lvl2pPr>
              <a:lvl3pPr marL="1143000" indent="-228600" eaLnBrk="0" hangingPunct="0">
                <a:defRPr sz="2000">
                  <a:solidFill>
                    <a:schemeClr val="tx1"/>
                  </a:solidFill>
                  <a:latin typeface="Arial" panose="020B0604020202020204" pitchFamily="34" charset="0"/>
                </a:defRPr>
              </a:lvl3pPr>
              <a:lvl4pPr marL="1600200" indent="-228600" eaLnBrk="0" hangingPunct="0">
                <a:defRPr sz="2000">
                  <a:solidFill>
                    <a:schemeClr val="tx1"/>
                  </a:solidFill>
                  <a:latin typeface="Arial" panose="020B0604020202020204" pitchFamily="34" charset="0"/>
                </a:defRPr>
              </a:lvl4pPr>
              <a:lvl5pPr marL="2057400" indent="-228600" eaLnBrk="0" hangingPunct="0">
                <a:defRPr sz="2000">
                  <a:solidFill>
                    <a:schemeClr val="tx1"/>
                  </a:solidFill>
                  <a:latin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defRPr>
              </a:lvl9pPr>
            </a:lstStyle>
            <a:p>
              <a:pPr eaLnBrk="1" hangingPunct="1"/>
              <a:r>
                <a:rPr lang="en-US" altLang="en-US" smtClean="0">
                  <a:solidFill>
                    <a:srgbClr val="000000"/>
                  </a:solidFill>
                  <a:latin typeface="Comic Sans MS" panose="030F0702030302020204" pitchFamily="66" charset="0"/>
                </a:rPr>
                <a:t>I</a:t>
              </a:r>
            </a:p>
          </p:txBody>
        </p:sp>
        <p:sp>
          <p:nvSpPr>
            <p:cNvPr id="10260" name="TextBox 62"/>
            <p:cNvSpPr txBox="1">
              <a:spLocks noChangeArrowheads="1"/>
            </p:cNvSpPr>
            <p:nvPr/>
          </p:nvSpPr>
          <p:spPr bwMode="auto">
            <a:xfrm>
              <a:off x="4782083" y="5622322"/>
              <a:ext cx="35137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panose="020B0604020202020204" pitchFamily="34" charset="0"/>
                </a:defRPr>
              </a:lvl1pPr>
              <a:lvl2pPr marL="742950" indent="-285750" eaLnBrk="0" hangingPunct="0">
                <a:defRPr sz="2000">
                  <a:solidFill>
                    <a:schemeClr val="tx1"/>
                  </a:solidFill>
                  <a:latin typeface="Arial" panose="020B0604020202020204" pitchFamily="34" charset="0"/>
                </a:defRPr>
              </a:lvl2pPr>
              <a:lvl3pPr marL="1143000" indent="-228600" eaLnBrk="0" hangingPunct="0">
                <a:defRPr sz="2000">
                  <a:solidFill>
                    <a:schemeClr val="tx1"/>
                  </a:solidFill>
                  <a:latin typeface="Arial" panose="020B0604020202020204" pitchFamily="34" charset="0"/>
                </a:defRPr>
              </a:lvl3pPr>
              <a:lvl4pPr marL="1600200" indent="-228600" eaLnBrk="0" hangingPunct="0">
                <a:defRPr sz="2000">
                  <a:solidFill>
                    <a:schemeClr val="tx1"/>
                  </a:solidFill>
                  <a:latin typeface="Arial" panose="020B0604020202020204" pitchFamily="34" charset="0"/>
                </a:defRPr>
              </a:lvl4pPr>
              <a:lvl5pPr marL="2057400" indent="-228600" eaLnBrk="0" hangingPunct="0">
                <a:defRPr sz="2000">
                  <a:solidFill>
                    <a:schemeClr val="tx1"/>
                  </a:solidFill>
                  <a:latin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defRPr>
              </a:lvl9pPr>
            </a:lstStyle>
            <a:p>
              <a:pPr eaLnBrk="1" hangingPunct="1"/>
              <a:r>
                <a:rPr lang="en-US" altLang="en-US" smtClean="0">
                  <a:solidFill>
                    <a:srgbClr val="000000"/>
                  </a:solidFill>
                  <a:latin typeface="Comic Sans MS" panose="030F0702030302020204" pitchFamily="66" charset="0"/>
                </a:rPr>
                <a:t>V</a:t>
              </a:r>
            </a:p>
          </p:txBody>
        </p:sp>
      </p:grpSp>
      <p:grpSp>
        <p:nvGrpSpPr>
          <p:cNvPr id="19" name="Group 71"/>
          <p:cNvGrpSpPr>
            <a:grpSpLocks/>
          </p:cNvGrpSpPr>
          <p:nvPr/>
        </p:nvGrpSpPr>
        <p:grpSpPr bwMode="auto">
          <a:xfrm>
            <a:off x="1771650" y="814388"/>
            <a:ext cx="252413" cy="490537"/>
            <a:chOff x="1771650" y="814388"/>
            <a:chExt cx="252412" cy="490538"/>
          </a:xfrm>
        </p:grpSpPr>
        <p:sp>
          <p:nvSpPr>
            <p:cNvPr id="69" name="Oval 68"/>
            <p:cNvSpPr/>
            <p:nvPr/>
          </p:nvSpPr>
          <p:spPr>
            <a:xfrm>
              <a:off x="1771650" y="814388"/>
              <a:ext cx="128587" cy="15716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000">
                <a:solidFill>
                  <a:srgbClr val="FFFFFF"/>
                </a:solidFill>
              </a:endParaRPr>
            </a:p>
          </p:txBody>
        </p:sp>
        <p:sp>
          <p:nvSpPr>
            <p:cNvPr id="70" name="Oval 69"/>
            <p:cNvSpPr/>
            <p:nvPr/>
          </p:nvSpPr>
          <p:spPr>
            <a:xfrm>
              <a:off x="1895475" y="995363"/>
              <a:ext cx="128587" cy="15716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000">
                <a:solidFill>
                  <a:srgbClr val="FFFFFF"/>
                </a:solidFill>
              </a:endParaRPr>
            </a:p>
          </p:txBody>
        </p:sp>
        <p:sp>
          <p:nvSpPr>
            <p:cNvPr id="71" name="Oval 70"/>
            <p:cNvSpPr/>
            <p:nvPr/>
          </p:nvSpPr>
          <p:spPr>
            <a:xfrm>
              <a:off x="1819275" y="1147764"/>
              <a:ext cx="128587" cy="15716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000">
                <a:solidFill>
                  <a:srgbClr val="FFFFFF"/>
                </a:solidFill>
              </a:endParaRPr>
            </a:p>
          </p:txBody>
        </p:sp>
      </p:grpSp>
      <p:grpSp>
        <p:nvGrpSpPr>
          <p:cNvPr id="20" name="Group 73"/>
          <p:cNvGrpSpPr/>
          <p:nvPr/>
        </p:nvGrpSpPr>
        <p:grpSpPr>
          <a:xfrm>
            <a:off x="2681287" y="823913"/>
            <a:ext cx="252412" cy="490538"/>
            <a:chOff x="1771650" y="814388"/>
            <a:chExt cx="252412" cy="490538"/>
          </a:xfrm>
          <a:solidFill>
            <a:schemeClr val="tx1"/>
          </a:solidFill>
        </p:grpSpPr>
        <p:sp>
          <p:nvSpPr>
            <p:cNvPr id="75" name="Oval 74"/>
            <p:cNvSpPr/>
            <p:nvPr/>
          </p:nvSpPr>
          <p:spPr>
            <a:xfrm>
              <a:off x="1771650" y="814388"/>
              <a:ext cx="128588" cy="157162"/>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000">
                <a:solidFill>
                  <a:srgbClr val="FFFFFF"/>
                </a:solidFill>
              </a:endParaRPr>
            </a:p>
          </p:txBody>
        </p:sp>
        <p:sp>
          <p:nvSpPr>
            <p:cNvPr id="76" name="Oval 75"/>
            <p:cNvSpPr/>
            <p:nvPr/>
          </p:nvSpPr>
          <p:spPr>
            <a:xfrm>
              <a:off x="1895474" y="995364"/>
              <a:ext cx="128588" cy="157162"/>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000">
                <a:solidFill>
                  <a:srgbClr val="FFFFFF"/>
                </a:solidFill>
              </a:endParaRPr>
            </a:p>
          </p:txBody>
        </p:sp>
        <p:sp>
          <p:nvSpPr>
            <p:cNvPr id="77" name="Oval 76"/>
            <p:cNvSpPr/>
            <p:nvPr/>
          </p:nvSpPr>
          <p:spPr>
            <a:xfrm>
              <a:off x="1819266" y="1147764"/>
              <a:ext cx="128588" cy="157162"/>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000">
                <a:solidFill>
                  <a:srgbClr val="FFFFFF"/>
                </a:solidFill>
              </a:endParaRPr>
            </a:p>
          </p:txBody>
        </p:sp>
      </p:grpSp>
      <p:grpSp>
        <p:nvGrpSpPr>
          <p:cNvPr id="22" name="Group 77"/>
          <p:cNvGrpSpPr/>
          <p:nvPr/>
        </p:nvGrpSpPr>
        <p:grpSpPr>
          <a:xfrm>
            <a:off x="5905500" y="762001"/>
            <a:ext cx="252412" cy="490538"/>
            <a:chOff x="1771650" y="814388"/>
            <a:chExt cx="252412" cy="490538"/>
          </a:xfrm>
          <a:solidFill>
            <a:schemeClr val="tx1"/>
          </a:solidFill>
        </p:grpSpPr>
        <p:sp>
          <p:nvSpPr>
            <p:cNvPr id="79" name="Oval 78"/>
            <p:cNvSpPr/>
            <p:nvPr/>
          </p:nvSpPr>
          <p:spPr>
            <a:xfrm>
              <a:off x="1771650" y="814388"/>
              <a:ext cx="128588" cy="157162"/>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000">
                <a:solidFill>
                  <a:srgbClr val="FFFFFF"/>
                </a:solidFill>
              </a:endParaRPr>
            </a:p>
          </p:txBody>
        </p:sp>
        <p:sp>
          <p:nvSpPr>
            <p:cNvPr id="80" name="Oval 79"/>
            <p:cNvSpPr/>
            <p:nvPr/>
          </p:nvSpPr>
          <p:spPr>
            <a:xfrm>
              <a:off x="1895474" y="995364"/>
              <a:ext cx="128588" cy="157162"/>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000">
                <a:solidFill>
                  <a:srgbClr val="FFFFFF"/>
                </a:solidFill>
              </a:endParaRPr>
            </a:p>
          </p:txBody>
        </p:sp>
        <p:sp>
          <p:nvSpPr>
            <p:cNvPr id="81" name="Oval 80"/>
            <p:cNvSpPr/>
            <p:nvPr/>
          </p:nvSpPr>
          <p:spPr>
            <a:xfrm>
              <a:off x="1819266" y="1147764"/>
              <a:ext cx="128588" cy="157162"/>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000">
                <a:solidFill>
                  <a:srgbClr val="FFFFFF"/>
                </a:solidFill>
              </a:endParaRPr>
            </a:p>
          </p:txBody>
        </p:sp>
      </p:grpSp>
      <p:grpSp>
        <p:nvGrpSpPr>
          <p:cNvPr id="23" name="Group 81"/>
          <p:cNvGrpSpPr>
            <a:grpSpLocks/>
          </p:cNvGrpSpPr>
          <p:nvPr/>
        </p:nvGrpSpPr>
        <p:grpSpPr bwMode="auto">
          <a:xfrm>
            <a:off x="7181850" y="752475"/>
            <a:ext cx="252413" cy="490538"/>
            <a:chOff x="1771650" y="814388"/>
            <a:chExt cx="252412" cy="490538"/>
          </a:xfrm>
        </p:grpSpPr>
        <p:sp>
          <p:nvSpPr>
            <p:cNvPr id="83" name="Oval 82"/>
            <p:cNvSpPr/>
            <p:nvPr/>
          </p:nvSpPr>
          <p:spPr>
            <a:xfrm>
              <a:off x="1771650" y="814388"/>
              <a:ext cx="128587" cy="157163"/>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000">
                <a:solidFill>
                  <a:srgbClr val="FFFFFF"/>
                </a:solidFill>
              </a:endParaRPr>
            </a:p>
          </p:txBody>
        </p:sp>
        <p:sp>
          <p:nvSpPr>
            <p:cNvPr id="84" name="Oval 83"/>
            <p:cNvSpPr/>
            <p:nvPr/>
          </p:nvSpPr>
          <p:spPr>
            <a:xfrm>
              <a:off x="1895475" y="995363"/>
              <a:ext cx="128587" cy="157163"/>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000">
                <a:solidFill>
                  <a:srgbClr val="FFFFFF"/>
                </a:solidFill>
              </a:endParaRPr>
            </a:p>
          </p:txBody>
        </p:sp>
        <p:sp>
          <p:nvSpPr>
            <p:cNvPr id="85" name="Oval 84"/>
            <p:cNvSpPr/>
            <p:nvPr/>
          </p:nvSpPr>
          <p:spPr>
            <a:xfrm>
              <a:off x="1819275" y="1147763"/>
              <a:ext cx="128587" cy="157163"/>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000">
                <a:solidFill>
                  <a:srgbClr val="FFFFFF"/>
                </a:solidFill>
              </a:endParaRPr>
            </a:p>
          </p:txBody>
        </p:sp>
      </p:grpSp>
      <p:sp>
        <p:nvSpPr>
          <p:cNvPr id="3" name="Title 2"/>
          <p:cNvSpPr>
            <a:spLocks noGrp="1"/>
          </p:cNvSpPr>
          <p:nvPr>
            <p:ph type="title"/>
          </p:nvPr>
        </p:nvSpPr>
        <p:spPr>
          <a:xfrm>
            <a:off x="387460" y="151506"/>
            <a:ext cx="3310136" cy="431682"/>
          </a:xfrm>
        </p:spPr>
        <p:txBody>
          <a:bodyPr/>
          <a:lstStyle/>
          <a:p>
            <a:r>
              <a:rPr lang="en-US" b="0" i="0" dirty="0">
                <a:effectLst>
                  <a:outerShdw blurRad="38100" dist="38100" dir="2700000" algn="tl">
                    <a:srgbClr val="000000">
                      <a:alpha val="43137"/>
                    </a:srgbClr>
                  </a:outerShdw>
                </a:effectLst>
                <a:latin typeface="Comic Sans MS" panose="030F0702030302020204" pitchFamily="66" charset="0"/>
              </a:rPr>
              <a:t>Recall p-n junction</a:t>
            </a:r>
          </a:p>
        </p:txBody>
      </p:sp>
    </p:spTree>
    <p:extLst>
      <p:ext uri="{BB962C8B-B14F-4D97-AF65-F5344CB8AC3E}">
        <p14:creationId xmlns:p14="http://schemas.microsoft.com/office/powerpoint/2010/main" val="383750468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63" presetClass="path" presetSubtype="0" accel="50000" decel="50000" fill="hold" nodeType="clickEffect">
                                  <p:stCondLst>
                                    <p:cond delay="0"/>
                                  </p:stCondLst>
                                  <p:childTnLst>
                                    <p:animMotion origin="layout" path="M 4.72222E-6 1.85185E-6 L 0.12343 1.85185E-6 " pathEditMode="relative" rAng="0" ptsTypes="AA">
                                      <p:cBhvr>
                                        <p:cTn id="11" dur="2000" fill="hold"/>
                                        <p:tgtEl>
                                          <p:spTgt spid="19"/>
                                        </p:tgtEl>
                                        <p:attrNameLst>
                                          <p:attrName>ppt_x</p:attrName>
                                          <p:attrName>ppt_y</p:attrName>
                                        </p:attrNameLst>
                                      </p:cBhvr>
                                      <p:rCtr x="6163" y="0"/>
                                    </p:animMotion>
                                  </p:childTnLst>
                                </p:cTn>
                              </p:par>
                              <p:par>
                                <p:cTn id="12" presetID="63" presetClass="path" presetSubtype="0" accel="50000" decel="50000" fill="hold" nodeType="withEffect">
                                  <p:stCondLst>
                                    <p:cond delay="0"/>
                                  </p:stCondLst>
                                  <p:childTnLst>
                                    <p:animMotion origin="layout" path="M -0.13906 0.00209 L -1.94444E-6 -3.7037E-6 " pathEditMode="relative" rAng="0" ptsTypes="AA">
                                      <p:cBhvr>
                                        <p:cTn id="13" dur="2000" spd="-100000" fill="hold"/>
                                        <p:tgtEl>
                                          <p:spTgt spid="20"/>
                                        </p:tgtEl>
                                        <p:attrNameLst>
                                          <p:attrName>ppt_x</p:attrName>
                                          <p:attrName>ppt_y</p:attrName>
                                        </p:attrNameLst>
                                      </p:cBhvr>
                                      <p:rCtr x="6944" y="-116"/>
                                    </p:animMotion>
                                  </p:childTnLst>
                                </p:cTn>
                              </p:par>
                            </p:childTnLst>
                          </p:cTn>
                        </p:par>
                      </p:childTnLst>
                    </p:cTn>
                  </p:par>
                  <p:par>
                    <p:cTn id="14" fill="hold" nodeType="clickPar">
                      <p:stCondLst>
                        <p:cond delay="indefinite"/>
                      </p:stCondLst>
                      <p:childTnLst>
                        <p:par>
                          <p:cTn id="15" fill="hold" nodeType="withGroup">
                            <p:stCondLst>
                              <p:cond delay="0"/>
                            </p:stCondLst>
                            <p:childTnLst>
                              <p:par>
                                <p:cTn id="16" presetID="9" presetClass="entr" presetSubtype="0" fill="hold" nodeType="click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dissolve">
                                      <p:cBhvr>
                                        <p:cTn id="18" dur="500"/>
                                        <p:tgtEl>
                                          <p:spTgt spid="11"/>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9" presetClass="entr" presetSubtype="0"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dissolve">
                                      <p:cBhvr>
                                        <p:cTn id="23" dur="500"/>
                                        <p:tgtEl>
                                          <p:spTgt spid="2"/>
                                        </p:tgtEl>
                                      </p:cBhvr>
                                    </p:animEffect>
                                  </p:childTnLst>
                                </p:cTn>
                              </p:par>
                              <p:par>
                                <p:cTn id="24" presetID="63" presetClass="path" presetSubtype="0" accel="50000" decel="50000" fill="hold" nodeType="withEffect">
                                  <p:stCondLst>
                                    <p:cond delay="0"/>
                                  </p:stCondLst>
                                  <p:childTnLst>
                                    <p:animMotion origin="layout" path="M -0.13906 0.00209 L -1.94444E-6 -3.7037E-6 " pathEditMode="relative" rAng="0" ptsTypes="AA">
                                      <p:cBhvr>
                                        <p:cTn id="25" dur="2000" spd="-100000" fill="hold"/>
                                        <p:tgtEl>
                                          <p:spTgt spid="22"/>
                                        </p:tgtEl>
                                        <p:attrNameLst>
                                          <p:attrName>ppt_x</p:attrName>
                                          <p:attrName>ppt_y</p:attrName>
                                        </p:attrNameLst>
                                      </p:cBhvr>
                                      <p:rCtr x="6944" y="-116"/>
                                    </p:animMotion>
                                  </p:childTnLst>
                                </p:cTn>
                              </p:par>
                              <p:par>
                                <p:cTn id="26" presetID="63" presetClass="path" presetSubtype="0" accel="50000" decel="50000" fill="hold" nodeType="withEffect">
                                  <p:stCondLst>
                                    <p:cond delay="0"/>
                                  </p:stCondLst>
                                  <p:childTnLst>
                                    <p:animMotion origin="layout" path="M 4.72222E-6 1.85185E-6 L 0.12343 1.85185E-6 " pathEditMode="relative" rAng="0" ptsTypes="AA">
                                      <p:cBhvr>
                                        <p:cTn id="27" dur="2000" fill="hold"/>
                                        <p:tgtEl>
                                          <p:spTgt spid="23"/>
                                        </p:tgtEl>
                                        <p:attrNameLst>
                                          <p:attrName>ppt_x</p:attrName>
                                          <p:attrName>ppt_y</p:attrName>
                                        </p:attrNameLst>
                                      </p:cBhvr>
                                      <p:rCtr x="6163" y="0"/>
                                    </p:animMotion>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102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1844824"/>
            <a:ext cx="3711648" cy="2943157"/>
            <a:chOff x="228600" y="1676400"/>
            <a:chExt cx="2882900" cy="2286000"/>
          </a:xfrm>
        </p:grpSpPr>
        <p:pic>
          <p:nvPicPr>
            <p:cNvPr id="20482" name="Picture 6" descr="C:\Users\Basawa\AppData\Local\Microsoft\Windows\Temporary Internet Files\Content.Word\0000000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1676400"/>
              <a:ext cx="2882900"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p:cNvSpPr/>
            <p:nvPr/>
          </p:nvSpPr>
          <p:spPr>
            <a:xfrm>
              <a:off x="683568" y="3573016"/>
              <a:ext cx="1296144" cy="3893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20485" name="Object 4"/>
          <p:cNvGraphicFramePr>
            <a:graphicFrameLocks noChangeAspect="1"/>
          </p:cNvGraphicFramePr>
          <p:nvPr>
            <p:extLst>
              <p:ext uri="{D42A27DB-BD31-4B8C-83A1-F6EECF244321}">
                <p14:modId xmlns:p14="http://schemas.microsoft.com/office/powerpoint/2010/main" val="485318820"/>
              </p:ext>
            </p:extLst>
          </p:nvPr>
        </p:nvGraphicFramePr>
        <p:xfrm>
          <a:off x="609160" y="4653136"/>
          <a:ext cx="7075956" cy="1593601"/>
        </p:xfrm>
        <a:graphic>
          <a:graphicData uri="http://schemas.openxmlformats.org/presentationml/2006/ole">
            <mc:AlternateContent xmlns:mc="http://schemas.openxmlformats.org/markup-compatibility/2006">
              <mc:Choice xmlns:v="urn:schemas-microsoft-com:vml" Requires="v">
                <p:oleObj spid="_x0000_s117860" name="Equation" r:id="rId4" imgW="2590560" imgH="583920" progId="Equation.3">
                  <p:embed/>
                </p:oleObj>
              </mc:Choice>
              <mc:Fallback>
                <p:oleObj name="Equation" r:id="rId4" imgW="2590560" imgH="583920" progId="Equation.3">
                  <p:embed/>
                  <p:pic>
                    <p:nvPicPr>
                      <p:cNvPr id="0" name=""/>
                      <p:cNvPicPr>
                        <a:picLocks noChangeAspect="1" noChangeArrowheads="1"/>
                      </p:cNvPicPr>
                      <p:nvPr/>
                    </p:nvPicPr>
                    <p:blipFill>
                      <a:blip r:embed="rId5"/>
                      <a:srcRect/>
                      <a:stretch>
                        <a:fillRect/>
                      </a:stretch>
                    </p:blipFill>
                    <p:spPr bwMode="auto">
                      <a:xfrm>
                        <a:off x="609160" y="4653136"/>
                        <a:ext cx="7075956" cy="1593601"/>
                      </a:xfrm>
                      <a:prstGeom prst="rect">
                        <a:avLst/>
                      </a:prstGeom>
                      <a:noFill/>
                      <a:ln>
                        <a:noFill/>
                      </a:ln>
                      <a:extLst/>
                    </p:spPr>
                  </p:pic>
                </p:oleObj>
              </mc:Fallback>
            </mc:AlternateContent>
          </a:graphicData>
        </a:graphic>
      </p:graphicFrame>
      <p:sp>
        <p:nvSpPr>
          <p:cNvPr id="7" name="Title 1"/>
          <p:cNvSpPr txBox="1">
            <a:spLocks/>
          </p:cNvSpPr>
          <p:nvPr/>
        </p:nvSpPr>
        <p:spPr bwMode="auto">
          <a:xfrm>
            <a:off x="251520" y="255315"/>
            <a:ext cx="8229600" cy="1314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2800">
                <a:solidFill>
                  <a:schemeClr val="tx2"/>
                </a:solidFill>
                <a:latin typeface="Comic Sans MS" panose="030F0702030302020204" pitchFamily="66" charset="0"/>
                <a:ea typeface="+mj-ea"/>
                <a:cs typeface="+mj-cs"/>
              </a:defRPr>
            </a:lvl1pPr>
            <a:lvl2pPr algn="ctr" rtl="0" eaLnBrk="0" fontAlgn="base" hangingPunct="0">
              <a:spcBef>
                <a:spcPct val="0"/>
              </a:spcBef>
              <a:spcAft>
                <a:spcPct val="0"/>
              </a:spcAft>
              <a:defRPr sz="4400">
                <a:solidFill>
                  <a:schemeClr val="tx2"/>
                </a:solidFill>
                <a:latin typeface="Verdana" pitchFamily="34" charset="0"/>
                <a:cs typeface="Angsana New" pitchFamily="18" charset="-34"/>
              </a:defRPr>
            </a:lvl2pPr>
            <a:lvl3pPr algn="ctr" rtl="0" eaLnBrk="0" fontAlgn="base" hangingPunct="0">
              <a:spcBef>
                <a:spcPct val="0"/>
              </a:spcBef>
              <a:spcAft>
                <a:spcPct val="0"/>
              </a:spcAft>
              <a:defRPr sz="4400">
                <a:solidFill>
                  <a:schemeClr val="tx2"/>
                </a:solidFill>
                <a:latin typeface="Verdana" pitchFamily="34" charset="0"/>
                <a:cs typeface="Angsana New" pitchFamily="18" charset="-34"/>
              </a:defRPr>
            </a:lvl3pPr>
            <a:lvl4pPr algn="ctr" rtl="0" eaLnBrk="0" fontAlgn="base" hangingPunct="0">
              <a:spcBef>
                <a:spcPct val="0"/>
              </a:spcBef>
              <a:spcAft>
                <a:spcPct val="0"/>
              </a:spcAft>
              <a:defRPr sz="4400">
                <a:solidFill>
                  <a:schemeClr val="tx2"/>
                </a:solidFill>
                <a:latin typeface="Verdana" pitchFamily="34" charset="0"/>
                <a:cs typeface="Angsana New" pitchFamily="18" charset="-34"/>
              </a:defRPr>
            </a:lvl4pPr>
            <a:lvl5pPr algn="ctr" rtl="0" eaLnBrk="0" fontAlgn="base" hangingPunct="0">
              <a:spcBef>
                <a:spcPct val="0"/>
              </a:spcBef>
              <a:spcAft>
                <a:spcPct val="0"/>
              </a:spcAft>
              <a:defRPr sz="4400">
                <a:solidFill>
                  <a:schemeClr val="tx2"/>
                </a:solidFill>
                <a:latin typeface="Verdana" pitchFamily="34" charset="0"/>
                <a:cs typeface="Angsana New" pitchFamily="18" charset="-34"/>
              </a:defRPr>
            </a:lvl5pPr>
            <a:lvl6pPr marL="457200" algn="ctr" rtl="0" fontAlgn="base">
              <a:spcBef>
                <a:spcPct val="0"/>
              </a:spcBef>
              <a:spcAft>
                <a:spcPct val="0"/>
              </a:spcAft>
              <a:defRPr sz="4400">
                <a:solidFill>
                  <a:schemeClr val="tx2"/>
                </a:solidFill>
                <a:latin typeface="Verdana" pitchFamily="34" charset="0"/>
                <a:cs typeface="Angsana New" pitchFamily="18" charset="-34"/>
              </a:defRPr>
            </a:lvl6pPr>
            <a:lvl7pPr marL="914400" algn="ctr" rtl="0" fontAlgn="base">
              <a:spcBef>
                <a:spcPct val="0"/>
              </a:spcBef>
              <a:spcAft>
                <a:spcPct val="0"/>
              </a:spcAft>
              <a:defRPr sz="4400">
                <a:solidFill>
                  <a:schemeClr val="tx2"/>
                </a:solidFill>
                <a:latin typeface="Verdana" pitchFamily="34" charset="0"/>
                <a:cs typeface="Angsana New" pitchFamily="18" charset="-34"/>
              </a:defRPr>
            </a:lvl7pPr>
            <a:lvl8pPr marL="1371600" algn="ctr" rtl="0" fontAlgn="base">
              <a:spcBef>
                <a:spcPct val="0"/>
              </a:spcBef>
              <a:spcAft>
                <a:spcPct val="0"/>
              </a:spcAft>
              <a:defRPr sz="4400">
                <a:solidFill>
                  <a:schemeClr val="tx2"/>
                </a:solidFill>
                <a:latin typeface="Verdana" pitchFamily="34" charset="0"/>
                <a:cs typeface="Angsana New" pitchFamily="18" charset="-34"/>
              </a:defRPr>
            </a:lvl8pPr>
            <a:lvl9pPr marL="1828800" algn="ctr" rtl="0" fontAlgn="base">
              <a:spcBef>
                <a:spcPct val="0"/>
              </a:spcBef>
              <a:spcAft>
                <a:spcPct val="0"/>
              </a:spcAft>
              <a:defRPr sz="4400">
                <a:solidFill>
                  <a:schemeClr val="tx2"/>
                </a:solidFill>
                <a:latin typeface="Verdana" pitchFamily="34" charset="0"/>
                <a:cs typeface="Angsana New" pitchFamily="18" charset="-34"/>
              </a:defRPr>
            </a:lvl9pPr>
          </a:lstStyle>
          <a:p>
            <a:pPr algn="l"/>
            <a:r>
              <a:rPr lang="en-US" altLang="en-US" sz="2400" b="1" kern="0" dirty="0" smtClean="0"/>
              <a:t>Problem : </a:t>
            </a:r>
            <a:br>
              <a:rPr lang="en-US" altLang="en-US" sz="2400" b="1" kern="0" dirty="0" smtClean="0"/>
            </a:br>
            <a:r>
              <a:rPr lang="en-US" altLang="en-US" sz="2000" kern="0" dirty="0" smtClean="0"/>
              <a:t>Analyze the circuits shown in Figure to determine I and V. For all transistors, assume that </a:t>
            </a:r>
            <a:r>
              <a:rPr lang="en-US" altLang="en-US" sz="2000" kern="0" dirty="0" smtClean="0">
                <a:solidFill>
                  <a:srgbClr val="FF0000"/>
                </a:solidFill>
              </a:rPr>
              <a:t>β = 100 </a:t>
            </a:r>
            <a:r>
              <a:rPr lang="en-US" altLang="en-US" sz="2000" kern="0" dirty="0" smtClean="0"/>
              <a:t>and </a:t>
            </a:r>
            <a:r>
              <a:rPr lang="en-US" altLang="en-US" sz="2000" kern="0" dirty="0" smtClean="0">
                <a:solidFill>
                  <a:srgbClr val="FF0000"/>
                </a:solidFill>
              </a:rPr>
              <a:t>|V</a:t>
            </a:r>
            <a:r>
              <a:rPr lang="en-US" altLang="en-US" sz="2000" kern="0" baseline="-25000" dirty="0" smtClean="0">
                <a:solidFill>
                  <a:srgbClr val="FF0000"/>
                </a:solidFill>
              </a:rPr>
              <a:t>BE</a:t>
            </a:r>
            <a:r>
              <a:rPr lang="en-US" altLang="en-US" sz="2000" kern="0" dirty="0" smtClean="0">
                <a:solidFill>
                  <a:srgbClr val="FF0000"/>
                </a:solidFill>
              </a:rPr>
              <a:t>| = 0.7V </a:t>
            </a:r>
            <a:r>
              <a:rPr lang="en-US" altLang="en-US" sz="2000" kern="0" dirty="0" smtClean="0"/>
              <a:t>in both the active and saturation regions. </a:t>
            </a:r>
          </a:p>
        </p:txBody>
      </p:sp>
    </p:spTree>
    <p:extLst>
      <p:ext uri="{BB962C8B-B14F-4D97-AF65-F5344CB8AC3E}">
        <p14:creationId xmlns:p14="http://schemas.microsoft.com/office/powerpoint/2010/main" val="3747023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48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1074" name="Rectangle 2"/>
          <p:cNvSpPr>
            <a:spLocks noGrp="1" noChangeArrowheads="1"/>
          </p:cNvSpPr>
          <p:nvPr>
            <p:ph type="title"/>
          </p:nvPr>
        </p:nvSpPr>
        <p:spPr>
          <a:xfrm>
            <a:off x="395288" y="299856"/>
            <a:ext cx="8229600" cy="1158080"/>
          </a:xfrm>
        </p:spPr>
        <p:txBody>
          <a:bodyPr/>
          <a:lstStyle/>
          <a:p>
            <a:pPr algn="l"/>
            <a:r>
              <a:rPr lang="en-US" altLang="en-US" sz="2400" b="1" dirty="0"/>
              <a:t>Problem: </a:t>
            </a:r>
            <a:r>
              <a:rPr lang="tr-TR" altLang="en-US" sz="2400" dirty="0" smtClean="0"/>
              <a:t/>
            </a:r>
            <a:br>
              <a:rPr lang="tr-TR" altLang="en-US" sz="2400" dirty="0" smtClean="0"/>
            </a:br>
            <a:r>
              <a:rPr lang="en-US" altLang="en-US" sz="2000" dirty="0" smtClean="0"/>
              <a:t>Suppose </a:t>
            </a:r>
            <a:r>
              <a:rPr lang="en-US" altLang="en-US" sz="2000" dirty="0"/>
              <a:t>that </a:t>
            </a:r>
            <a:r>
              <a:rPr lang="en-US" altLang="en-US" sz="2000" dirty="0" err="1" smtClean="0"/>
              <a:t>npn</a:t>
            </a:r>
            <a:r>
              <a:rPr lang="en-US" altLang="en-US" sz="2000" dirty="0" smtClean="0"/>
              <a:t> </a:t>
            </a:r>
            <a:r>
              <a:rPr lang="en-US" altLang="en-US" sz="2000" dirty="0"/>
              <a:t>transistor has V</a:t>
            </a:r>
            <a:r>
              <a:rPr lang="en-US" altLang="en-US" sz="2000" baseline="-25000" dirty="0"/>
              <a:t>BE</a:t>
            </a:r>
            <a:r>
              <a:rPr lang="en-US" altLang="en-US" sz="2000" dirty="0"/>
              <a:t> = </a:t>
            </a:r>
            <a:r>
              <a:rPr lang="en-US" altLang="en-US" sz="2000" dirty="0" smtClean="0"/>
              <a:t>0.7V</a:t>
            </a:r>
            <a:r>
              <a:rPr lang="tr-TR" altLang="en-US" sz="2000" dirty="0" smtClean="0"/>
              <a:t>. </a:t>
            </a:r>
            <a:r>
              <a:rPr lang="en-US" altLang="en-US" sz="2000" dirty="0"/>
              <a:t>Determine I</a:t>
            </a:r>
            <a:r>
              <a:rPr lang="en-US" altLang="en-US" sz="2000" baseline="-25000" dirty="0"/>
              <a:t>C</a:t>
            </a:r>
            <a:r>
              <a:rPr lang="en-US" altLang="en-US" sz="2000" dirty="0"/>
              <a:t> and V</a:t>
            </a:r>
            <a:r>
              <a:rPr lang="en-US" altLang="en-US" sz="2000" baseline="-25000" dirty="0"/>
              <a:t>CE</a:t>
            </a:r>
            <a:r>
              <a:rPr lang="en-US" altLang="en-US" sz="2000" dirty="0"/>
              <a:t> </a:t>
            </a:r>
            <a:r>
              <a:rPr lang="en-US" altLang="en-US" sz="2000" dirty="0" smtClean="0"/>
              <a:t>for transistor </a:t>
            </a:r>
            <a:r>
              <a:rPr lang="tr-TR" altLang="en-US" sz="2000" dirty="0" err="1" smtClean="0"/>
              <a:t>and</a:t>
            </a:r>
            <a:r>
              <a:rPr lang="tr-TR" altLang="en-US" sz="2000" dirty="0" smtClean="0"/>
              <a:t> </a:t>
            </a:r>
            <a:r>
              <a:rPr lang="tr-TR" altLang="en-US" sz="2000" dirty="0" err="1" smtClean="0"/>
              <a:t>output</a:t>
            </a:r>
            <a:r>
              <a:rPr lang="tr-TR" altLang="en-US" sz="2000" dirty="0" smtClean="0"/>
              <a:t> </a:t>
            </a:r>
            <a:r>
              <a:rPr lang="tr-TR" altLang="en-US" sz="2000" dirty="0" err="1" smtClean="0"/>
              <a:t>voltage</a:t>
            </a:r>
            <a:r>
              <a:rPr lang="tr-TR" altLang="en-US" sz="2000" dirty="0" smtClean="0"/>
              <a:t>.</a:t>
            </a:r>
            <a:endParaRPr lang="en-US" altLang="en-US" sz="2000" dirty="0"/>
          </a:p>
        </p:txBody>
      </p:sp>
      <p:sp>
        <p:nvSpPr>
          <p:cNvPr id="771075" name="Rectangle 3"/>
          <p:cNvSpPr>
            <a:spLocks noGrp="1" noChangeArrowheads="1"/>
          </p:cNvSpPr>
          <p:nvPr>
            <p:ph type="body" idx="1"/>
          </p:nvPr>
        </p:nvSpPr>
        <p:spPr>
          <a:xfrm>
            <a:off x="190500" y="1916832"/>
            <a:ext cx="3445396" cy="396156"/>
          </a:xfrm>
        </p:spPr>
        <p:txBody>
          <a:bodyPr/>
          <a:lstStyle/>
          <a:p>
            <a:pPr>
              <a:buFont typeface="Wingdings" panose="05000000000000000000" pitchFamily="2" charset="2"/>
              <a:buNone/>
            </a:pPr>
            <a:r>
              <a:rPr lang="en-GB" altLang="en-US" b="1" dirty="0">
                <a:solidFill>
                  <a:srgbClr val="0000FF"/>
                </a:solidFill>
              </a:rPr>
              <a:t>Base current</a:t>
            </a:r>
            <a:r>
              <a:rPr lang="en-GB" altLang="en-US" dirty="0"/>
              <a:t> is small, </a:t>
            </a:r>
            <a:r>
              <a:rPr lang="en-GB" altLang="en-US" dirty="0" smtClean="0"/>
              <a:t>so</a:t>
            </a:r>
            <a:endParaRPr lang="en-GB" altLang="en-US" dirty="0">
              <a:sym typeface="Symbol" panose="05050102010706020507" pitchFamily="18" charset="2"/>
            </a:endParaRPr>
          </a:p>
        </p:txBody>
      </p:sp>
      <p:pic>
        <p:nvPicPr>
          <p:cNvPr id="771076" name="Picture 4" descr="C21Exa0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0112" y="1432718"/>
            <a:ext cx="3352800" cy="2500313"/>
          </a:xfrm>
          <a:prstGeom prst="rect">
            <a:avLst/>
          </a:prstGeom>
          <a:noFill/>
          <a:extLst>
            <a:ext uri="{909E8E84-426E-40DD-AFC4-6F175D3DCCD1}">
              <a14:hiddenFill xmlns:a14="http://schemas.microsoft.com/office/drawing/2010/main">
                <a:solidFill>
                  <a:srgbClr val="FFFFFF"/>
                </a:solidFill>
              </a14:hiddenFill>
            </a:ext>
          </a:extLst>
        </p:spPr>
      </p:pic>
      <p:sp>
        <p:nvSpPr>
          <p:cNvPr id="771078"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graphicFrame>
        <p:nvGraphicFramePr>
          <p:cNvPr id="771077" name="Object 5"/>
          <p:cNvGraphicFramePr>
            <a:graphicFrameLocks noChangeAspect="1"/>
          </p:cNvGraphicFramePr>
          <p:nvPr/>
        </p:nvGraphicFramePr>
        <p:xfrm>
          <a:off x="395288" y="2312988"/>
          <a:ext cx="4640262" cy="641350"/>
        </p:xfrm>
        <a:graphic>
          <a:graphicData uri="http://schemas.openxmlformats.org/presentationml/2006/ole">
            <mc:AlternateContent xmlns:mc="http://schemas.openxmlformats.org/markup-compatibility/2006">
              <mc:Choice xmlns:v="urn:schemas-microsoft-com:vml" Requires="v">
                <p:oleObj spid="_x0000_s118978" name="Equation" r:id="rId4" imgW="5841720" imgH="799920" progId="Equation.3">
                  <p:embed/>
                </p:oleObj>
              </mc:Choice>
              <mc:Fallback>
                <p:oleObj name="Equation" r:id="rId4" imgW="5841720" imgH="79992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5288" y="2312988"/>
                        <a:ext cx="4640262" cy="641350"/>
                      </a:xfrm>
                      <a:prstGeom prst="rect">
                        <a:avLst/>
                      </a:prstGeom>
                      <a:noFill/>
                      <a:extLst>
                        <a:ext uri="{909E8E84-426E-40DD-AFC4-6F175D3DCCD1}">
                          <a14:hiddenFill xmlns:a14="http://schemas.microsoft.com/office/drawing/2010/main">
                            <a:solidFill>
                              <a:srgbClr val="CCECFF"/>
                            </a:solidFill>
                          </a14:hiddenFill>
                        </a:ext>
                      </a:extLst>
                    </p:spPr>
                  </p:pic>
                </p:oleObj>
              </mc:Fallback>
            </mc:AlternateContent>
          </a:graphicData>
        </a:graphic>
      </p:graphicFrame>
      <p:sp>
        <p:nvSpPr>
          <p:cNvPr id="771080" name="Rectangle 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graphicFrame>
        <p:nvGraphicFramePr>
          <p:cNvPr id="771079" name="Object 7"/>
          <p:cNvGraphicFramePr>
            <a:graphicFrameLocks noChangeAspect="1"/>
          </p:cNvGraphicFramePr>
          <p:nvPr>
            <p:extLst>
              <p:ext uri="{D42A27DB-BD31-4B8C-83A1-F6EECF244321}">
                <p14:modId xmlns:p14="http://schemas.microsoft.com/office/powerpoint/2010/main" val="3690196465"/>
              </p:ext>
            </p:extLst>
          </p:nvPr>
        </p:nvGraphicFramePr>
        <p:xfrm>
          <a:off x="395288" y="4052382"/>
          <a:ext cx="2511425" cy="642938"/>
        </p:xfrm>
        <a:graphic>
          <a:graphicData uri="http://schemas.openxmlformats.org/presentationml/2006/ole">
            <mc:AlternateContent xmlns:mc="http://schemas.openxmlformats.org/markup-compatibility/2006">
              <mc:Choice xmlns:v="urn:schemas-microsoft-com:vml" Requires="v">
                <p:oleObj spid="_x0000_s118979" name="Equation" r:id="rId6" imgW="3162240" imgH="799920" progId="Equation.3">
                  <p:embed/>
                </p:oleObj>
              </mc:Choice>
              <mc:Fallback>
                <p:oleObj name="Equation" r:id="rId6" imgW="3162240" imgH="79992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5288" y="4052382"/>
                        <a:ext cx="2511425" cy="642938"/>
                      </a:xfrm>
                      <a:prstGeom prst="rect">
                        <a:avLst/>
                      </a:prstGeom>
                      <a:noFill/>
                      <a:extLst>
                        <a:ext uri="{909E8E84-426E-40DD-AFC4-6F175D3DCCD1}">
                          <a14:hiddenFill xmlns:a14="http://schemas.microsoft.com/office/drawing/2010/main">
                            <a:solidFill>
                              <a:srgbClr val="CCECFF"/>
                            </a:solidFill>
                          </a14:hiddenFill>
                        </a:ext>
                      </a:extLst>
                    </p:spPr>
                  </p:pic>
                </p:oleObj>
              </mc:Fallback>
            </mc:AlternateContent>
          </a:graphicData>
        </a:graphic>
      </p:graphicFrame>
      <p:sp>
        <p:nvSpPr>
          <p:cNvPr id="9" name="Rectangle 3"/>
          <p:cNvSpPr txBox="1">
            <a:spLocks noChangeArrowheads="1"/>
          </p:cNvSpPr>
          <p:nvPr/>
        </p:nvSpPr>
        <p:spPr bwMode="auto">
          <a:xfrm>
            <a:off x="193089" y="3141178"/>
            <a:ext cx="4450919" cy="5397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000">
                <a:solidFill>
                  <a:schemeClr val="tx1"/>
                </a:solidFill>
                <a:latin typeface="Comic Sans MS" panose="030F0702030302020204" pitchFamily="66" charset="0"/>
                <a:ea typeface="+mn-ea"/>
                <a:cs typeface="+mn-cs"/>
              </a:defRPr>
            </a:lvl1pPr>
            <a:lvl2pPr marL="742950" indent="-285750" algn="l" rtl="0" eaLnBrk="0" fontAlgn="base" hangingPunct="0">
              <a:spcBef>
                <a:spcPct val="20000"/>
              </a:spcBef>
              <a:spcAft>
                <a:spcPct val="0"/>
              </a:spcAft>
              <a:buChar char="–"/>
              <a:defRPr sz="2000">
                <a:solidFill>
                  <a:schemeClr val="tx1"/>
                </a:solidFill>
                <a:latin typeface="Comic Sans MS" panose="030F0702030302020204" pitchFamily="66" charset="0"/>
                <a:cs typeface="+mn-cs"/>
              </a:defRPr>
            </a:lvl2pPr>
            <a:lvl3pPr marL="1143000" indent="-228600" algn="l" rtl="0" eaLnBrk="0" fontAlgn="base" hangingPunct="0">
              <a:spcBef>
                <a:spcPct val="20000"/>
              </a:spcBef>
              <a:spcAft>
                <a:spcPct val="0"/>
              </a:spcAft>
              <a:buChar char="•"/>
              <a:defRPr sz="2000">
                <a:solidFill>
                  <a:schemeClr val="tx1"/>
                </a:solidFill>
                <a:latin typeface="Comic Sans MS" panose="030F0702030302020204" pitchFamily="66" charset="0"/>
                <a:cs typeface="+mn-cs"/>
              </a:defRPr>
            </a:lvl3pPr>
            <a:lvl4pPr marL="1600200" indent="-228600" algn="l" rtl="0" eaLnBrk="0" fontAlgn="base" hangingPunct="0">
              <a:spcBef>
                <a:spcPct val="20000"/>
              </a:spcBef>
              <a:spcAft>
                <a:spcPct val="0"/>
              </a:spcAft>
              <a:buChar char="–"/>
              <a:defRPr sz="2000">
                <a:solidFill>
                  <a:schemeClr val="tx1"/>
                </a:solidFill>
                <a:latin typeface="Comic Sans MS" panose="030F0702030302020204" pitchFamily="66" charset="0"/>
                <a:cs typeface="+mn-cs"/>
              </a:defRPr>
            </a:lvl4pPr>
            <a:lvl5pPr marL="2057400" indent="-228600" algn="l" rtl="0" eaLnBrk="0" fontAlgn="base" hangingPunct="0">
              <a:spcBef>
                <a:spcPct val="20000"/>
              </a:spcBef>
              <a:spcAft>
                <a:spcPct val="0"/>
              </a:spcAft>
              <a:buChar char="»"/>
              <a:defRPr sz="2000">
                <a:solidFill>
                  <a:schemeClr val="tx1"/>
                </a:solidFill>
                <a:latin typeface="Comic Sans MS" panose="030F0702030302020204" pitchFamily="66" charset="0"/>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a:lstStyle>
          <a:p>
            <a:pPr>
              <a:lnSpc>
                <a:spcPct val="50000"/>
              </a:lnSpc>
              <a:buFont typeface="Wingdings" panose="05000000000000000000" pitchFamily="2" charset="2"/>
              <a:buNone/>
            </a:pPr>
            <a:r>
              <a:rPr lang="en-GB" altLang="en-US" b="1" kern="0" dirty="0" smtClean="0">
                <a:solidFill>
                  <a:srgbClr val="0000FF"/>
                </a:solidFill>
              </a:rPr>
              <a:t>Emitter voltage</a:t>
            </a:r>
          </a:p>
          <a:p>
            <a:pPr>
              <a:buFont typeface="Wingdings" panose="05000000000000000000" pitchFamily="2" charset="2"/>
              <a:buNone/>
            </a:pPr>
            <a:r>
              <a:rPr lang="en-GB" altLang="en-US" kern="0" dirty="0" smtClean="0"/>
              <a:t>	</a:t>
            </a:r>
            <a:r>
              <a:rPr lang="en-GB" altLang="en-US" i="1" kern="0" dirty="0" smtClean="0"/>
              <a:t>V</a:t>
            </a:r>
            <a:r>
              <a:rPr lang="en-GB" altLang="en-US" i="1" kern="0" baseline="-25000" dirty="0" smtClean="0"/>
              <a:t>E</a:t>
            </a:r>
            <a:r>
              <a:rPr lang="en-GB" altLang="en-US" kern="0" dirty="0" smtClean="0"/>
              <a:t> = </a:t>
            </a:r>
            <a:r>
              <a:rPr lang="en-GB" altLang="en-US" i="1" kern="0" dirty="0" smtClean="0"/>
              <a:t>V</a:t>
            </a:r>
            <a:r>
              <a:rPr lang="en-GB" altLang="en-US" i="1" kern="0" baseline="-25000" dirty="0" smtClean="0"/>
              <a:t>B</a:t>
            </a:r>
            <a:r>
              <a:rPr lang="en-GB" altLang="en-US" kern="0" dirty="0" smtClean="0"/>
              <a:t> – </a:t>
            </a:r>
            <a:r>
              <a:rPr lang="en-GB" altLang="en-US" i="1" kern="0" dirty="0" smtClean="0"/>
              <a:t>V</a:t>
            </a:r>
            <a:r>
              <a:rPr lang="en-GB" altLang="en-US" i="1" kern="0" baseline="-25000" dirty="0" smtClean="0"/>
              <a:t>BE </a:t>
            </a:r>
            <a:r>
              <a:rPr lang="en-GB" altLang="en-US" kern="0" dirty="0" smtClean="0"/>
              <a:t> = 2.7 – 0.7 = 2.0 V</a:t>
            </a:r>
          </a:p>
        </p:txBody>
      </p:sp>
      <p:sp>
        <p:nvSpPr>
          <p:cNvPr id="10" name="Rectangle 3"/>
          <p:cNvSpPr txBox="1">
            <a:spLocks noChangeArrowheads="1"/>
          </p:cNvSpPr>
          <p:nvPr/>
        </p:nvSpPr>
        <p:spPr bwMode="auto">
          <a:xfrm>
            <a:off x="190500" y="3681376"/>
            <a:ext cx="6994376" cy="20518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000">
                <a:solidFill>
                  <a:schemeClr val="tx1"/>
                </a:solidFill>
                <a:latin typeface="Comic Sans MS" panose="030F0702030302020204" pitchFamily="66" charset="0"/>
                <a:ea typeface="+mn-ea"/>
                <a:cs typeface="+mn-cs"/>
              </a:defRPr>
            </a:lvl1pPr>
            <a:lvl2pPr marL="742950" indent="-285750" algn="l" rtl="0" eaLnBrk="0" fontAlgn="base" hangingPunct="0">
              <a:spcBef>
                <a:spcPct val="20000"/>
              </a:spcBef>
              <a:spcAft>
                <a:spcPct val="0"/>
              </a:spcAft>
              <a:buChar char="–"/>
              <a:defRPr sz="2000">
                <a:solidFill>
                  <a:schemeClr val="tx1"/>
                </a:solidFill>
                <a:latin typeface="Comic Sans MS" panose="030F0702030302020204" pitchFamily="66" charset="0"/>
                <a:cs typeface="+mn-cs"/>
              </a:defRPr>
            </a:lvl2pPr>
            <a:lvl3pPr marL="1143000" indent="-228600" algn="l" rtl="0" eaLnBrk="0" fontAlgn="base" hangingPunct="0">
              <a:spcBef>
                <a:spcPct val="20000"/>
              </a:spcBef>
              <a:spcAft>
                <a:spcPct val="0"/>
              </a:spcAft>
              <a:buChar char="•"/>
              <a:defRPr sz="2000">
                <a:solidFill>
                  <a:schemeClr val="tx1"/>
                </a:solidFill>
                <a:latin typeface="Comic Sans MS" panose="030F0702030302020204" pitchFamily="66" charset="0"/>
                <a:cs typeface="+mn-cs"/>
              </a:defRPr>
            </a:lvl3pPr>
            <a:lvl4pPr marL="1600200" indent="-228600" algn="l" rtl="0" eaLnBrk="0" fontAlgn="base" hangingPunct="0">
              <a:spcBef>
                <a:spcPct val="20000"/>
              </a:spcBef>
              <a:spcAft>
                <a:spcPct val="0"/>
              </a:spcAft>
              <a:buChar char="–"/>
              <a:defRPr sz="2000">
                <a:solidFill>
                  <a:schemeClr val="tx1"/>
                </a:solidFill>
                <a:latin typeface="Comic Sans MS" panose="030F0702030302020204" pitchFamily="66" charset="0"/>
                <a:cs typeface="+mn-cs"/>
              </a:defRPr>
            </a:lvl4pPr>
            <a:lvl5pPr marL="2057400" indent="-228600" algn="l" rtl="0" eaLnBrk="0" fontAlgn="base" hangingPunct="0">
              <a:spcBef>
                <a:spcPct val="20000"/>
              </a:spcBef>
              <a:spcAft>
                <a:spcPct val="0"/>
              </a:spcAft>
              <a:buChar char="»"/>
              <a:defRPr sz="2000">
                <a:solidFill>
                  <a:schemeClr val="tx1"/>
                </a:solidFill>
                <a:latin typeface="Comic Sans MS" panose="030F0702030302020204" pitchFamily="66" charset="0"/>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a:lstStyle>
          <a:p>
            <a:pPr>
              <a:buFont typeface="Wingdings" panose="05000000000000000000" pitchFamily="2" charset="2"/>
              <a:buNone/>
            </a:pPr>
            <a:r>
              <a:rPr lang="en-GB" altLang="en-US" b="1" kern="0" dirty="0" smtClean="0">
                <a:solidFill>
                  <a:srgbClr val="0000FF"/>
                </a:solidFill>
                <a:sym typeface="Symbol" panose="05050102010706020507" pitchFamily="18" charset="2"/>
              </a:rPr>
              <a:t>Emitter current</a:t>
            </a:r>
          </a:p>
          <a:p>
            <a:pPr>
              <a:buFont typeface="Wingdings" panose="05000000000000000000" pitchFamily="2" charset="2"/>
              <a:buNone/>
            </a:pPr>
            <a:endParaRPr lang="tr-TR" altLang="en-US" kern="0" dirty="0" smtClean="0">
              <a:sym typeface="Symbol" panose="05050102010706020507" pitchFamily="18" charset="2"/>
            </a:endParaRPr>
          </a:p>
          <a:p>
            <a:pPr>
              <a:buFont typeface="Wingdings" panose="05000000000000000000" pitchFamily="2" charset="2"/>
              <a:buNone/>
            </a:pPr>
            <a:endParaRPr lang="en-GB" altLang="en-US" kern="0" dirty="0" smtClean="0">
              <a:sym typeface="Symbol" panose="05050102010706020507" pitchFamily="18" charset="2"/>
            </a:endParaRPr>
          </a:p>
          <a:p>
            <a:pPr>
              <a:lnSpc>
                <a:spcPct val="120000"/>
              </a:lnSpc>
              <a:buFont typeface="Wingdings" panose="05000000000000000000" pitchFamily="2" charset="2"/>
              <a:buNone/>
            </a:pPr>
            <a:r>
              <a:rPr lang="en-GB" altLang="en-US" kern="0" dirty="0" smtClean="0">
                <a:sym typeface="Symbol" panose="05050102010706020507" pitchFamily="18" charset="2"/>
              </a:rPr>
              <a:t>Since </a:t>
            </a:r>
            <a:r>
              <a:rPr lang="en-GB" altLang="en-US" i="1" kern="0" dirty="0" smtClean="0">
                <a:sym typeface="Symbol" panose="05050102010706020507" pitchFamily="18" charset="2"/>
              </a:rPr>
              <a:t>I</a:t>
            </a:r>
            <a:r>
              <a:rPr lang="en-GB" altLang="en-US" i="1" kern="0" baseline="-25000" dirty="0" smtClean="0">
                <a:sym typeface="Symbol" panose="05050102010706020507" pitchFamily="18" charset="2"/>
              </a:rPr>
              <a:t>B</a:t>
            </a:r>
            <a:r>
              <a:rPr lang="en-GB" altLang="en-US" kern="0" dirty="0" smtClean="0">
                <a:sym typeface="Symbol" panose="05050102010706020507" pitchFamily="18" charset="2"/>
              </a:rPr>
              <a:t> is small, </a:t>
            </a:r>
            <a:r>
              <a:rPr lang="en-GB" altLang="en-US" b="1" kern="0" dirty="0" smtClean="0">
                <a:solidFill>
                  <a:srgbClr val="0000FF"/>
                </a:solidFill>
                <a:sym typeface="Symbol" panose="05050102010706020507" pitchFamily="18" charset="2"/>
              </a:rPr>
              <a:t>collector current</a:t>
            </a:r>
            <a:r>
              <a:rPr lang="en-GB" altLang="en-US" kern="0" dirty="0" smtClean="0">
                <a:sym typeface="Symbol" panose="05050102010706020507" pitchFamily="18" charset="2"/>
              </a:rPr>
              <a:t>  </a:t>
            </a:r>
            <a:r>
              <a:rPr lang="en-GB" altLang="en-US" i="1" kern="0" dirty="0" smtClean="0">
                <a:sym typeface="Symbol" panose="05050102010706020507" pitchFamily="18" charset="2"/>
              </a:rPr>
              <a:t>I</a:t>
            </a:r>
            <a:r>
              <a:rPr lang="en-GB" altLang="en-US" i="1" kern="0" baseline="-25000" dirty="0" smtClean="0">
                <a:sym typeface="Symbol" panose="05050102010706020507" pitchFamily="18" charset="2"/>
              </a:rPr>
              <a:t>C</a:t>
            </a:r>
            <a:r>
              <a:rPr lang="en-GB" altLang="en-US" kern="0" dirty="0" smtClean="0">
                <a:sym typeface="Symbol" panose="05050102010706020507" pitchFamily="18" charset="2"/>
              </a:rPr>
              <a:t>  </a:t>
            </a:r>
            <a:r>
              <a:rPr lang="en-GB" altLang="en-US" i="1" kern="0" dirty="0" smtClean="0">
                <a:sym typeface="Symbol" panose="05050102010706020507" pitchFamily="18" charset="2"/>
              </a:rPr>
              <a:t>I</a:t>
            </a:r>
            <a:r>
              <a:rPr lang="en-GB" altLang="en-US" i="1" kern="0" baseline="-25000" dirty="0" smtClean="0">
                <a:sym typeface="Symbol" panose="05050102010706020507" pitchFamily="18" charset="2"/>
              </a:rPr>
              <a:t>E </a:t>
            </a:r>
            <a:r>
              <a:rPr lang="en-GB" altLang="en-US" kern="0" dirty="0" smtClean="0">
                <a:sym typeface="Symbol" panose="05050102010706020507" pitchFamily="18" charset="2"/>
              </a:rPr>
              <a:t>= 2 mA</a:t>
            </a:r>
          </a:p>
          <a:p>
            <a:pPr>
              <a:buFont typeface="Wingdings" panose="05000000000000000000" pitchFamily="2" charset="2"/>
              <a:buNone/>
            </a:pPr>
            <a:r>
              <a:rPr lang="en-GB" altLang="en-US" b="1" kern="0" dirty="0" smtClean="0">
                <a:solidFill>
                  <a:srgbClr val="0000FF"/>
                </a:solidFill>
                <a:sym typeface="Symbol" panose="05050102010706020507" pitchFamily="18" charset="2"/>
              </a:rPr>
              <a:t>Output voltage</a:t>
            </a:r>
            <a:r>
              <a:rPr lang="en-GB" altLang="en-US" kern="0" dirty="0" smtClean="0">
                <a:sym typeface="Symbol" panose="05050102010706020507" pitchFamily="18" charset="2"/>
              </a:rPr>
              <a:t> = </a:t>
            </a:r>
            <a:r>
              <a:rPr lang="en-GB" altLang="en-US" i="1" kern="0" dirty="0" smtClean="0">
                <a:sym typeface="Symbol" panose="05050102010706020507" pitchFamily="18" charset="2"/>
              </a:rPr>
              <a:t>V</a:t>
            </a:r>
            <a:r>
              <a:rPr lang="en-GB" altLang="en-US" i="1" kern="0" baseline="-25000" dirty="0" smtClean="0">
                <a:sym typeface="Symbol" panose="05050102010706020507" pitchFamily="18" charset="2"/>
              </a:rPr>
              <a:t>CC</a:t>
            </a:r>
            <a:r>
              <a:rPr lang="en-GB" altLang="en-US" kern="0" dirty="0" smtClean="0">
                <a:sym typeface="Symbol" panose="05050102010706020507" pitchFamily="18" charset="2"/>
              </a:rPr>
              <a:t> – </a:t>
            </a:r>
            <a:r>
              <a:rPr lang="en-GB" altLang="en-US" i="1" kern="0" dirty="0" smtClean="0">
                <a:sym typeface="Symbol" panose="05050102010706020507" pitchFamily="18" charset="2"/>
              </a:rPr>
              <a:t>I</a:t>
            </a:r>
            <a:r>
              <a:rPr lang="en-GB" altLang="en-US" i="1" kern="0" baseline="-25000" dirty="0" smtClean="0">
                <a:sym typeface="Symbol" panose="05050102010706020507" pitchFamily="18" charset="2"/>
              </a:rPr>
              <a:t>C</a:t>
            </a:r>
            <a:r>
              <a:rPr lang="en-GB" altLang="en-US" i="1" kern="0" dirty="0" smtClean="0">
                <a:sym typeface="Symbol" panose="05050102010706020507" pitchFamily="18" charset="2"/>
              </a:rPr>
              <a:t>R</a:t>
            </a:r>
            <a:r>
              <a:rPr lang="en-GB" altLang="en-US" i="1" kern="0" baseline="-25000" dirty="0" smtClean="0">
                <a:sym typeface="Symbol" panose="05050102010706020507" pitchFamily="18" charset="2"/>
              </a:rPr>
              <a:t>C</a:t>
            </a:r>
            <a:r>
              <a:rPr lang="en-GB" altLang="en-US" i="1" kern="0" dirty="0" smtClean="0">
                <a:sym typeface="Symbol" panose="05050102010706020507" pitchFamily="18" charset="2"/>
              </a:rPr>
              <a:t> = </a:t>
            </a:r>
            <a:r>
              <a:rPr lang="en-GB" altLang="en-US" kern="0" dirty="0" smtClean="0">
                <a:sym typeface="Symbol" panose="05050102010706020507" pitchFamily="18" charset="2"/>
              </a:rPr>
              <a:t>10 - 2 mA 2.2 k = 5.6 V</a:t>
            </a:r>
            <a:endParaRPr lang="en-GB" altLang="en-US" kern="0" dirty="0">
              <a:sym typeface="Symbol" panose="05050102010706020507" pitchFamily="18" charset="2"/>
            </a:endParaRPr>
          </a:p>
        </p:txBody>
      </p:sp>
    </p:spTree>
    <p:extLst>
      <p:ext uri="{BB962C8B-B14F-4D97-AF65-F5344CB8AC3E}">
        <p14:creationId xmlns:p14="http://schemas.microsoft.com/office/powerpoint/2010/main" val="2586242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7107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7107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7107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1075" grpId="0" build="p"/>
      <p:bldP spid="9" grpId="0"/>
      <p:bldP spid="10"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323528" y="1447800"/>
            <a:ext cx="5548259" cy="3883781"/>
            <a:chOff x="0" y="1524000"/>
            <a:chExt cx="3810000" cy="2667000"/>
          </a:xfrm>
        </p:grpSpPr>
        <p:grpSp>
          <p:nvGrpSpPr>
            <p:cNvPr id="17415" name="Group 14"/>
            <p:cNvGrpSpPr>
              <a:grpSpLocks/>
            </p:cNvGrpSpPr>
            <p:nvPr/>
          </p:nvGrpSpPr>
          <p:grpSpPr bwMode="auto">
            <a:xfrm>
              <a:off x="0" y="1524000"/>
              <a:ext cx="3810000" cy="2667000"/>
              <a:chOff x="0" y="1676400"/>
              <a:chExt cx="3505200" cy="2297430"/>
            </a:xfrm>
          </p:grpSpPr>
          <p:pic>
            <p:nvPicPr>
              <p:cNvPr id="17417" name="Picture 7" descr="C:\Users\Basawa\AppData\Local\Microsoft\Windows\Temporary Internet Files\Content.Word\0000000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676400"/>
                <a:ext cx="3505200" cy="2297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0" name="Straight Arrow Connector 9"/>
              <p:cNvCxnSpPr/>
              <p:nvPr/>
            </p:nvCxnSpPr>
            <p:spPr>
              <a:xfrm>
                <a:off x="762381" y="1904776"/>
                <a:ext cx="0" cy="45675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2057845" y="2896226"/>
                <a:ext cx="0" cy="45675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7420" name="TextBox 11"/>
              <p:cNvSpPr txBox="1">
                <a:spLocks noChangeArrowheads="1"/>
              </p:cNvSpPr>
              <p:nvPr/>
            </p:nvSpPr>
            <p:spPr bwMode="auto">
              <a:xfrm>
                <a:off x="494144" y="1981200"/>
                <a:ext cx="327693" cy="265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3600" b="1">
                    <a:solidFill>
                      <a:schemeClr val="tx1"/>
                    </a:solidFill>
                    <a:latin typeface="Arial" panose="020B0604020202020204" pitchFamily="34" charset="0"/>
                  </a:defRPr>
                </a:lvl1pPr>
                <a:lvl2pPr marL="742950" indent="-285750" eaLnBrk="0" hangingPunct="0">
                  <a:defRPr sz="3600" b="1">
                    <a:solidFill>
                      <a:schemeClr val="tx1"/>
                    </a:solidFill>
                    <a:latin typeface="Arial" panose="020B0604020202020204" pitchFamily="34" charset="0"/>
                  </a:defRPr>
                </a:lvl2pPr>
                <a:lvl3pPr marL="1143000" indent="-228600" eaLnBrk="0" hangingPunct="0">
                  <a:defRPr sz="3600" b="1">
                    <a:solidFill>
                      <a:schemeClr val="tx1"/>
                    </a:solidFill>
                    <a:latin typeface="Arial" panose="020B0604020202020204" pitchFamily="34" charset="0"/>
                  </a:defRPr>
                </a:lvl3pPr>
                <a:lvl4pPr marL="1600200" indent="-228600" eaLnBrk="0" hangingPunct="0">
                  <a:defRPr sz="3600" b="1">
                    <a:solidFill>
                      <a:schemeClr val="tx1"/>
                    </a:solidFill>
                    <a:latin typeface="Arial" panose="020B0604020202020204" pitchFamily="34" charset="0"/>
                  </a:defRPr>
                </a:lvl4pPr>
                <a:lvl5pPr marL="2057400" indent="-228600" eaLnBrk="0" hangingPunct="0">
                  <a:defRPr sz="3600" b="1">
                    <a:solidFill>
                      <a:schemeClr val="tx1"/>
                    </a:solidFill>
                    <a:latin typeface="Arial" panose="020B0604020202020204" pitchFamily="34" charset="0"/>
                  </a:defRPr>
                </a:lvl5pPr>
                <a:lvl6pPr marL="2514600" indent="-228600" eaLnBrk="0" fontAlgn="base" hangingPunct="0">
                  <a:spcBef>
                    <a:spcPct val="0"/>
                  </a:spcBef>
                  <a:spcAft>
                    <a:spcPct val="0"/>
                  </a:spcAft>
                  <a:defRPr sz="3600" b="1">
                    <a:solidFill>
                      <a:schemeClr val="tx1"/>
                    </a:solidFill>
                    <a:latin typeface="Arial" panose="020B0604020202020204" pitchFamily="34" charset="0"/>
                  </a:defRPr>
                </a:lvl6pPr>
                <a:lvl7pPr marL="2971800" indent="-228600" eaLnBrk="0" fontAlgn="base" hangingPunct="0">
                  <a:spcBef>
                    <a:spcPct val="0"/>
                  </a:spcBef>
                  <a:spcAft>
                    <a:spcPct val="0"/>
                  </a:spcAft>
                  <a:defRPr sz="3600" b="1">
                    <a:solidFill>
                      <a:schemeClr val="tx1"/>
                    </a:solidFill>
                    <a:latin typeface="Arial" panose="020B0604020202020204" pitchFamily="34" charset="0"/>
                  </a:defRPr>
                </a:lvl7pPr>
                <a:lvl8pPr marL="3429000" indent="-228600" eaLnBrk="0" fontAlgn="base" hangingPunct="0">
                  <a:spcBef>
                    <a:spcPct val="0"/>
                  </a:spcBef>
                  <a:spcAft>
                    <a:spcPct val="0"/>
                  </a:spcAft>
                  <a:defRPr sz="3600" b="1">
                    <a:solidFill>
                      <a:schemeClr val="tx1"/>
                    </a:solidFill>
                    <a:latin typeface="Arial" panose="020B0604020202020204" pitchFamily="34" charset="0"/>
                  </a:defRPr>
                </a:lvl8pPr>
                <a:lvl9pPr marL="3886200" indent="-228600" eaLnBrk="0" fontAlgn="base" hangingPunct="0">
                  <a:spcBef>
                    <a:spcPct val="0"/>
                  </a:spcBef>
                  <a:spcAft>
                    <a:spcPct val="0"/>
                  </a:spcAft>
                  <a:defRPr sz="3600" b="1">
                    <a:solidFill>
                      <a:schemeClr val="tx1"/>
                    </a:solidFill>
                    <a:latin typeface="Arial" panose="020B0604020202020204" pitchFamily="34" charset="0"/>
                  </a:defRPr>
                </a:lvl9pPr>
              </a:lstStyle>
              <a:p>
                <a:pPr eaLnBrk="1" hangingPunct="1"/>
                <a:r>
                  <a:rPr lang="en-US" altLang="en-US" sz="1400" i="1">
                    <a:solidFill>
                      <a:srgbClr val="000000"/>
                    </a:solidFill>
                    <a:latin typeface="Comic Sans MS" panose="030F0702030302020204" pitchFamily="66" charset="0"/>
                  </a:rPr>
                  <a:t>I</a:t>
                </a:r>
                <a:r>
                  <a:rPr lang="en-US" altLang="en-US" sz="1400" i="1" baseline="-25000">
                    <a:solidFill>
                      <a:srgbClr val="000000"/>
                    </a:solidFill>
                    <a:latin typeface="Comic Sans MS" panose="030F0702030302020204" pitchFamily="66" charset="0"/>
                  </a:rPr>
                  <a:t>1</a:t>
                </a:r>
              </a:p>
            </p:txBody>
          </p:sp>
          <p:sp>
            <p:nvSpPr>
              <p:cNvPr id="17421" name="TextBox 12"/>
              <p:cNvSpPr txBox="1">
                <a:spLocks noChangeArrowheads="1"/>
              </p:cNvSpPr>
              <p:nvPr/>
            </p:nvSpPr>
            <p:spPr bwMode="auto">
              <a:xfrm>
                <a:off x="1761927" y="2895600"/>
                <a:ext cx="397006" cy="265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3600" b="1">
                    <a:solidFill>
                      <a:schemeClr val="tx1"/>
                    </a:solidFill>
                    <a:latin typeface="Arial" panose="020B0604020202020204" pitchFamily="34" charset="0"/>
                  </a:defRPr>
                </a:lvl1pPr>
                <a:lvl2pPr marL="742950" indent="-285750" eaLnBrk="0" hangingPunct="0">
                  <a:defRPr sz="3600" b="1">
                    <a:solidFill>
                      <a:schemeClr val="tx1"/>
                    </a:solidFill>
                    <a:latin typeface="Arial" panose="020B0604020202020204" pitchFamily="34" charset="0"/>
                  </a:defRPr>
                </a:lvl2pPr>
                <a:lvl3pPr marL="1143000" indent="-228600" eaLnBrk="0" hangingPunct="0">
                  <a:defRPr sz="3600" b="1">
                    <a:solidFill>
                      <a:schemeClr val="tx1"/>
                    </a:solidFill>
                    <a:latin typeface="Arial" panose="020B0604020202020204" pitchFamily="34" charset="0"/>
                  </a:defRPr>
                </a:lvl3pPr>
                <a:lvl4pPr marL="1600200" indent="-228600" eaLnBrk="0" hangingPunct="0">
                  <a:defRPr sz="3600" b="1">
                    <a:solidFill>
                      <a:schemeClr val="tx1"/>
                    </a:solidFill>
                    <a:latin typeface="Arial" panose="020B0604020202020204" pitchFamily="34" charset="0"/>
                  </a:defRPr>
                </a:lvl4pPr>
                <a:lvl5pPr marL="2057400" indent="-228600" eaLnBrk="0" hangingPunct="0">
                  <a:defRPr sz="3600" b="1">
                    <a:solidFill>
                      <a:schemeClr val="tx1"/>
                    </a:solidFill>
                    <a:latin typeface="Arial" panose="020B0604020202020204" pitchFamily="34" charset="0"/>
                  </a:defRPr>
                </a:lvl5pPr>
                <a:lvl6pPr marL="2514600" indent="-228600" eaLnBrk="0" fontAlgn="base" hangingPunct="0">
                  <a:spcBef>
                    <a:spcPct val="0"/>
                  </a:spcBef>
                  <a:spcAft>
                    <a:spcPct val="0"/>
                  </a:spcAft>
                  <a:defRPr sz="3600" b="1">
                    <a:solidFill>
                      <a:schemeClr val="tx1"/>
                    </a:solidFill>
                    <a:latin typeface="Arial" panose="020B0604020202020204" pitchFamily="34" charset="0"/>
                  </a:defRPr>
                </a:lvl6pPr>
                <a:lvl7pPr marL="2971800" indent="-228600" eaLnBrk="0" fontAlgn="base" hangingPunct="0">
                  <a:spcBef>
                    <a:spcPct val="0"/>
                  </a:spcBef>
                  <a:spcAft>
                    <a:spcPct val="0"/>
                  </a:spcAft>
                  <a:defRPr sz="3600" b="1">
                    <a:solidFill>
                      <a:schemeClr val="tx1"/>
                    </a:solidFill>
                    <a:latin typeface="Arial" panose="020B0604020202020204" pitchFamily="34" charset="0"/>
                  </a:defRPr>
                </a:lvl7pPr>
                <a:lvl8pPr marL="3429000" indent="-228600" eaLnBrk="0" fontAlgn="base" hangingPunct="0">
                  <a:spcBef>
                    <a:spcPct val="0"/>
                  </a:spcBef>
                  <a:spcAft>
                    <a:spcPct val="0"/>
                  </a:spcAft>
                  <a:defRPr sz="3600" b="1">
                    <a:solidFill>
                      <a:schemeClr val="tx1"/>
                    </a:solidFill>
                    <a:latin typeface="Arial" panose="020B0604020202020204" pitchFamily="34" charset="0"/>
                  </a:defRPr>
                </a:lvl8pPr>
                <a:lvl9pPr marL="3886200" indent="-228600" eaLnBrk="0" fontAlgn="base" hangingPunct="0">
                  <a:spcBef>
                    <a:spcPct val="0"/>
                  </a:spcBef>
                  <a:spcAft>
                    <a:spcPct val="0"/>
                  </a:spcAft>
                  <a:defRPr sz="3600" b="1">
                    <a:solidFill>
                      <a:schemeClr val="tx1"/>
                    </a:solidFill>
                    <a:latin typeface="Arial" panose="020B0604020202020204" pitchFamily="34" charset="0"/>
                  </a:defRPr>
                </a:lvl9pPr>
              </a:lstStyle>
              <a:p>
                <a:pPr eaLnBrk="1" hangingPunct="1"/>
                <a:r>
                  <a:rPr lang="en-US" altLang="en-US" sz="1400" i="1">
                    <a:solidFill>
                      <a:srgbClr val="000000"/>
                    </a:solidFill>
                    <a:latin typeface="Comic Sans MS" panose="030F0702030302020204" pitchFamily="66" charset="0"/>
                  </a:rPr>
                  <a:t>I</a:t>
                </a:r>
                <a:r>
                  <a:rPr lang="en-US" altLang="en-US" sz="1400" i="1" baseline="-25000">
                    <a:solidFill>
                      <a:srgbClr val="000000"/>
                    </a:solidFill>
                    <a:latin typeface="Comic Sans MS" panose="030F0702030302020204" pitchFamily="66" charset="0"/>
                  </a:rPr>
                  <a:t>E2</a:t>
                </a:r>
              </a:p>
            </p:txBody>
          </p:sp>
          <p:sp>
            <p:nvSpPr>
              <p:cNvPr id="17422" name="TextBox 13"/>
              <p:cNvSpPr txBox="1">
                <a:spLocks noChangeArrowheads="1"/>
              </p:cNvSpPr>
              <p:nvPr/>
            </p:nvSpPr>
            <p:spPr bwMode="auto">
              <a:xfrm>
                <a:off x="714981" y="3183523"/>
                <a:ext cx="420602" cy="265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3600" b="1">
                    <a:solidFill>
                      <a:schemeClr val="tx1"/>
                    </a:solidFill>
                    <a:latin typeface="Arial" panose="020B0604020202020204" pitchFamily="34" charset="0"/>
                  </a:defRPr>
                </a:lvl1pPr>
                <a:lvl2pPr marL="742950" indent="-285750" eaLnBrk="0" hangingPunct="0">
                  <a:defRPr sz="3600" b="1">
                    <a:solidFill>
                      <a:schemeClr val="tx1"/>
                    </a:solidFill>
                    <a:latin typeface="Arial" panose="020B0604020202020204" pitchFamily="34" charset="0"/>
                  </a:defRPr>
                </a:lvl2pPr>
                <a:lvl3pPr marL="1143000" indent="-228600" eaLnBrk="0" hangingPunct="0">
                  <a:defRPr sz="3600" b="1">
                    <a:solidFill>
                      <a:schemeClr val="tx1"/>
                    </a:solidFill>
                    <a:latin typeface="Arial" panose="020B0604020202020204" pitchFamily="34" charset="0"/>
                  </a:defRPr>
                </a:lvl3pPr>
                <a:lvl4pPr marL="1600200" indent="-228600" eaLnBrk="0" hangingPunct="0">
                  <a:defRPr sz="3600" b="1">
                    <a:solidFill>
                      <a:schemeClr val="tx1"/>
                    </a:solidFill>
                    <a:latin typeface="Arial" panose="020B0604020202020204" pitchFamily="34" charset="0"/>
                  </a:defRPr>
                </a:lvl4pPr>
                <a:lvl5pPr marL="2057400" indent="-228600" eaLnBrk="0" hangingPunct="0">
                  <a:defRPr sz="3600" b="1">
                    <a:solidFill>
                      <a:schemeClr val="tx1"/>
                    </a:solidFill>
                    <a:latin typeface="Arial" panose="020B0604020202020204" pitchFamily="34" charset="0"/>
                  </a:defRPr>
                </a:lvl5pPr>
                <a:lvl6pPr marL="2514600" indent="-228600" eaLnBrk="0" fontAlgn="base" hangingPunct="0">
                  <a:spcBef>
                    <a:spcPct val="0"/>
                  </a:spcBef>
                  <a:spcAft>
                    <a:spcPct val="0"/>
                  </a:spcAft>
                  <a:defRPr sz="3600" b="1">
                    <a:solidFill>
                      <a:schemeClr val="tx1"/>
                    </a:solidFill>
                    <a:latin typeface="Arial" panose="020B0604020202020204" pitchFamily="34" charset="0"/>
                  </a:defRPr>
                </a:lvl6pPr>
                <a:lvl7pPr marL="2971800" indent="-228600" eaLnBrk="0" fontAlgn="base" hangingPunct="0">
                  <a:spcBef>
                    <a:spcPct val="0"/>
                  </a:spcBef>
                  <a:spcAft>
                    <a:spcPct val="0"/>
                  </a:spcAft>
                  <a:defRPr sz="3600" b="1">
                    <a:solidFill>
                      <a:schemeClr val="tx1"/>
                    </a:solidFill>
                    <a:latin typeface="Arial" panose="020B0604020202020204" pitchFamily="34" charset="0"/>
                  </a:defRPr>
                </a:lvl7pPr>
                <a:lvl8pPr marL="3429000" indent="-228600" eaLnBrk="0" fontAlgn="base" hangingPunct="0">
                  <a:spcBef>
                    <a:spcPct val="0"/>
                  </a:spcBef>
                  <a:spcAft>
                    <a:spcPct val="0"/>
                  </a:spcAft>
                  <a:defRPr sz="3600" b="1">
                    <a:solidFill>
                      <a:schemeClr val="tx1"/>
                    </a:solidFill>
                    <a:latin typeface="Arial" panose="020B0604020202020204" pitchFamily="34" charset="0"/>
                  </a:defRPr>
                </a:lvl8pPr>
                <a:lvl9pPr marL="3886200" indent="-228600" eaLnBrk="0" fontAlgn="base" hangingPunct="0">
                  <a:spcBef>
                    <a:spcPct val="0"/>
                  </a:spcBef>
                  <a:spcAft>
                    <a:spcPct val="0"/>
                  </a:spcAft>
                  <a:defRPr sz="3600" b="1">
                    <a:solidFill>
                      <a:schemeClr val="tx1"/>
                    </a:solidFill>
                    <a:latin typeface="Arial" panose="020B0604020202020204" pitchFamily="34" charset="0"/>
                  </a:defRPr>
                </a:lvl9pPr>
              </a:lstStyle>
              <a:p>
                <a:pPr eaLnBrk="1" hangingPunct="1"/>
                <a:r>
                  <a:rPr lang="en-US" altLang="en-US" sz="1400" i="1">
                    <a:solidFill>
                      <a:srgbClr val="000000"/>
                    </a:solidFill>
                    <a:latin typeface="Comic Sans MS" panose="030F0702030302020204" pitchFamily="66" charset="0"/>
                  </a:rPr>
                  <a:t>V</a:t>
                </a:r>
                <a:r>
                  <a:rPr lang="en-US" altLang="en-US" sz="1400" i="1" baseline="-25000">
                    <a:solidFill>
                      <a:srgbClr val="000000"/>
                    </a:solidFill>
                    <a:latin typeface="Comic Sans MS" panose="030F0702030302020204" pitchFamily="66" charset="0"/>
                  </a:rPr>
                  <a:t>BE</a:t>
                </a:r>
              </a:p>
            </p:txBody>
          </p:sp>
        </p:grpSp>
        <p:sp>
          <p:nvSpPr>
            <p:cNvPr id="15" name="Rectangle 14"/>
            <p:cNvSpPr/>
            <p:nvPr/>
          </p:nvSpPr>
          <p:spPr>
            <a:xfrm>
              <a:off x="1226367" y="3771844"/>
              <a:ext cx="1296144" cy="288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410" name="Title 1"/>
          <p:cNvSpPr>
            <a:spLocks noGrp="1"/>
          </p:cNvSpPr>
          <p:nvPr>
            <p:ph type="title"/>
          </p:nvPr>
        </p:nvSpPr>
        <p:spPr>
          <a:xfrm>
            <a:off x="457200" y="274638"/>
            <a:ext cx="8003232" cy="1173162"/>
          </a:xfrm>
        </p:spPr>
        <p:txBody>
          <a:bodyPr/>
          <a:lstStyle/>
          <a:p>
            <a:pPr algn="l"/>
            <a:r>
              <a:rPr lang="en-US" altLang="en-US" sz="2400" b="1" dirty="0" smtClean="0">
                <a:latin typeface="Comic Sans MS" panose="030F0702030302020204" pitchFamily="66" charset="0"/>
              </a:rPr>
              <a:t>Problem: </a:t>
            </a:r>
            <a:br>
              <a:rPr lang="en-US" altLang="en-US" sz="2400" b="1" dirty="0" smtClean="0">
                <a:latin typeface="Comic Sans MS" panose="030F0702030302020204" pitchFamily="66" charset="0"/>
              </a:rPr>
            </a:br>
            <a:r>
              <a:rPr lang="en-US" altLang="en-US" sz="2000" dirty="0" smtClean="0">
                <a:latin typeface="Comic Sans MS" panose="030F0702030302020204" pitchFamily="66" charset="0"/>
              </a:rPr>
              <a:t>The transistors shown in </a:t>
            </a:r>
            <a:r>
              <a:rPr lang="tr-TR" altLang="en-US" sz="2000" dirty="0" smtClean="0">
                <a:latin typeface="Comic Sans MS" panose="030F0702030302020204" pitchFamily="66" charset="0"/>
              </a:rPr>
              <a:t>f</a:t>
            </a:r>
            <a:r>
              <a:rPr lang="en-US" altLang="en-US" sz="2000" dirty="0" err="1" smtClean="0">
                <a:latin typeface="Comic Sans MS" panose="030F0702030302020204" pitchFamily="66" charset="0"/>
              </a:rPr>
              <a:t>igure</a:t>
            </a:r>
            <a:r>
              <a:rPr lang="en-US" altLang="en-US" sz="2000" dirty="0" smtClean="0">
                <a:latin typeface="Comic Sans MS" panose="030F0702030302020204" pitchFamily="66" charset="0"/>
              </a:rPr>
              <a:t> </a:t>
            </a:r>
            <a:r>
              <a:rPr lang="en-US" altLang="en-US" sz="2000" dirty="0" smtClean="0">
                <a:latin typeface="Comic Sans MS" panose="030F0702030302020204" pitchFamily="66" charset="0"/>
              </a:rPr>
              <a:t>operate in active region and have </a:t>
            </a:r>
            <a:r>
              <a:rPr lang="en-US" altLang="en-US" sz="2000" dirty="0" smtClean="0">
                <a:solidFill>
                  <a:srgbClr val="FF0000"/>
                </a:solidFill>
                <a:latin typeface="Comic Sans MS" panose="030F0702030302020204" pitchFamily="66" charset="0"/>
              </a:rPr>
              <a:t>β = 100, V</a:t>
            </a:r>
            <a:r>
              <a:rPr lang="en-US" altLang="en-US" sz="2000" baseline="-25000" dirty="0" smtClean="0">
                <a:solidFill>
                  <a:srgbClr val="FF0000"/>
                </a:solidFill>
                <a:latin typeface="Comic Sans MS" panose="030F0702030302020204" pitchFamily="66" charset="0"/>
              </a:rPr>
              <a:t>BE</a:t>
            </a:r>
            <a:r>
              <a:rPr lang="en-US" altLang="en-US" sz="2000" dirty="0" smtClean="0">
                <a:solidFill>
                  <a:srgbClr val="FF0000"/>
                </a:solidFill>
                <a:latin typeface="Comic Sans MS" panose="030F0702030302020204" pitchFamily="66" charset="0"/>
              </a:rPr>
              <a:t>=0.7V</a:t>
            </a:r>
            <a:r>
              <a:rPr lang="en-US" altLang="en-US" sz="2000" dirty="0" smtClean="0">
                <a:latin typeface="Comic Sans MS" panose="030F0702030302020204" pitchFamily="66" charset="0"/>
              </a:rPr>
              <a:t>. Determine I</a:t>
            </a:r>
            <a:r>
              <a:rPr lang="en-US" altLang="en-US" sz="2000" baseline="-25000" dirty="0" smtClean="0">
                <a:latin typeface="Comic Sans MS" panose="030F0702030302020204" pitchFamily="66" charset="0"/>
              </a:rPr>
              <a:t>C</a:t>
            </a:r>
            <a:r>
              <a:rPr lang="en-US" altLang="en-US" sz="2000" dirty="0" smtClean="0">
                <a:latin typeface="Comic Sans MS" panose="030F0702030302020204" pitchFamily="66" charset="0"/>
              </a:rPr>
              <a:t> and V</a:t>
            </a:r>
            <a:r>
              <a:rPr lang="en-US" altLang="en-US" sz="2000" baseline="-25000" dirty="0" smtClean="0">
                <a:latin typeface="Comic Sans MS" panose="030F0702030302020204" pitchFamily="66" charset="0"/>
              </a:rPr>
              <a:t>CE</a:t>
            </a:r>
            <a:r>
              <a:rPr lang="en-US" altLang="en-US" sz="2000" dirty="0" smtClean="0">
                <a:latin typeface="Comic Sans MS" panose="030F0702030302020204" pitchFamily="66" charset="0"/>
              </a:rPr>
              <a:t> for each transistor. </a:t>
            </a:r>
          </a:p>
        </p:txBody>
      </p:sp>
      <p:sp>
        <p:nvSpPr>
          <p:cNvPr id="17411"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sz="3600" b="1">
                <a:solidFill>
                  <a:schemeClr val="tx1"/>
                </a:solidFill>
                <a:latin typeface="Arial" panose="020B0604020202020204" pitchFamily="34" charset="0"/>
              </a:defRPr>
            </a:lvl1pPr>
            <a:lvl2pPr marL="742950" indent="-285750" eaLnBrk="0" hangingPunct="0">
              <a:defRPr sz="3600" b="1">
                <a:solidFill>
                  <a:schemeClr val="tx1"/>
                </a:solidFill>
                <a:latin typeface="Arial" panose="020B0604020202020204" pitchFamily="34" charset="0"/>
              </a:defRPr>
            </a:lvl2pPr>
            <a:lvl3pPr marL="1143000" indent="-228600" eaLnBrk="0" hangingPunct="0">
              <a:defRPr sz="3600" b="1">
                <a:solidFill>
                  <a:schemeClr val="tx1"/>
                </a:solidFill>
                <a:latin typeface="Arial" panose="020B0604020202020204" pitchFamily="34" charset="0"/>
              </a:defRPr>
            </a:lvl3pPr>
            <a:lvl4pPr marL="1600200" indent="-228600" eaLnBrk="0" hangingPunct="0">
              <a:defRPr sz="3600" b="1">
                <a:solidFill>
                  <a:schemeClr val="tx1"/>
                </a:solidFill>
                <a:latin typeface="Arial" panose="020B0604020202020204" pitchFamily="34" charset="0"/>
              </a:defRPr>
            </a:lvl4pPr>
            <a:lvl5pPr marL="2057400" indent="-228600" eaLnBrk="0" hangingPunct="0">
              <a:defRPr sz="3600" b="1">
                <a:solidFill>
                  <a:schemeClr val="tx1"/>
                </a:solidFill>
                <a:latin typeface="Arial" panose="020B0604020202020204" pitchFamily="34" charset="0"/>
              </a:defRPr>
            </a:lvl5pPr>
            <a:lvl6pPr marL="2514600" indent="-228600" eaLnBrk="0" fontAlgn="base" hangingPunct="0">
              <a:spcBef>
                <a:spcPct val="0"/>
              </a:spcBef>
              <a:spcAft>
                <a:spcPct val="0"/>
              </a:spcAft>
              <a:defRPr sz="3600" b="1">
                <a:solidFill>
                  <a:schemeClr val="tx1"/>
                </a:solidFill>
                <a:latin typeface="Arial" panose="020B0604020202020204" pitchFamily="34" charset="0"/>
              </a:defRPr>
            </a:lvl6pPr>
            <a:lvl7pPr marL="2971800" indent="-228600" eaLnBrk="0" fontAlgn="base" hangingPunct="0">
              <a:spcBef>
                <a:spcPct val="0"/>
              </a:spcBef>
              <a:spcAft>
                <a:spcPct val="0"/>
              </a:spcAft>
              <a:defRPr sz="3600" b="1">
                <a:solidFill>
                  <a:schemeClr val="tx1"/>
                </a:solidFill>
                <a:latin typeface="Arial" panose="020B0604020202020204" pitchFamily="34" charset="0"/>
              </a:defRPr>
            </a:lvl7pPr>
            <a:lvl8pPr marL="3429000" indent="-228600" eaLnBrk="0" fontAlgn="base" hangingPunct="0">
              <a:spcBef>
                <a:spcPct val="0"/>
              </a:spcBef>
              <a:spcAft>
                <a:spcPct val="0"/>
              </a:spcAft>
              <a:defRPr sz="3600" b="1">
                <a:solidFill>
                  <a:schemeClr val="tx1"/>
                </a:solidFill>
                <a:latin typeface="Arial" panose="020B0604020202020204" pitchFamily="34" charset="0"/>
              </a:defRPr>
            </a:lvl8pPr>
            <a:lvl9pPr marL="3886200" indent="-228600" eaLnBrk="0" fontAlgn="base" hangingPunct="0">
              <a:spcBef>
                <a:spcPct val="0"/>
              </a:spcBef>
              <a:spcAft>
                <a:spcPct val="0"/>
              </a:spcAft>
              <a:defRPr sz="3600" b="1">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1741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sz="3600" b="1">
                <a:solidFill>
                  <a:schemeClr val="tx1"/>
                </a:solidFill>
                <a:latin typeface="Arial" panose="020B0604020202020204" pitchFamily="34" charset="0"/>
              </a:defRPr>
            </a:lvl1pPr>
            <a:lvl2pPr marL="742950" indent="-285750" eaLnBrk="0" hangingPunct="0">
              <a:defRPr sz="3600" b="1">
                <a:solidFill>
                  <a:schemeClr val="tx1"/>
                </a:solidFill>
                <a:latin typeface="Arial" panose="020B0604020202020204" pitchFamily="34" charset="0"/>
              </a:defRPr>
            </a:lvl2pPr>
            <a:lvl3pPr marL="1143000" indent="-228600" eaLnBrk="0" hangingPunct="0">
              <a:defRPr sz="3600" b="1">
                <a:solidFill>
                  <a:schemeClr val="tx1"/>
                </a:solidFill>
                <a:latin typeface="Arial" panose="020B0604020202020204" pitchFamily="34" charset="0"/>
              </a:defRPr>
            </a:lvl3pPr>
            <a:lvl4pPr marL="1600200" indent="-228600" eaLnBrk="0" hangingPunct="0">
              <a:defRPr sz="3600" b="1">
                <a:solidFill>
                  <a:schemeClr val="tx1"/>
                </a:solidFill>
                <a:latin typeface="Arial" panose="020B0604020202020204" pitchFamily="34" charset="0"/>
              </a:defRPr>
            </a:lvl4pPr>
            <a:lvl5pPr marL="2057400" indent="-228600" eaLnBrk="0" hangingPunct="0">
              <a:defRPr sz="3600" b="1">
                <a:solidFill>
                  <a:schemeClr val="tx1"/>
                </a:solidFill>
                <a:latin typeface="Arial" panose="020B0604020202020204" pitchFamily="34" charset="0"/>
              </a:defRPr>
            </a:lvl5pPr>
            <a:lvl6pPr marL="2514600" indent="-228600" eaLnBrk="0" fontAlgn="base" hangingPunct="0">
              <a:spcBef>
                <a:spcPct val="0"/>
              </a:spcBef>
              <a:spcAft>
                <a:spcPct val="0"/>
              </a:spcAft>
              <a:defRPr sz="3600" b="1">
                <a:solidFill>
                  <a:schemeClr val="tx1"/>
                </a:solidFill>
                <a:latin typeface="Arial" panose="020B0604020202020204" pitchFamily="34" charset="0"/>
              </a:defRPr>
            </a:lvl6pPr>
            <a:lvl7pPr marL="2971800" indent="-228600" eaLnBrk="0" fontAlgn="base" hangingPunct="0">
              <a:spcBef>
                <a:spcPct val="0"/>
              </a:spcBef>
              <a:spcAft>
                <a:spcPct val="0"/>
              </a:spcAft>
              <a:defRPr sz="3600" b="1">
                <a:solidFill>
                  <a:schemeClr val="tx1"/>
                </a:solidFill>
                <a:latin typeface="Arial" panose="020B0604020202020204" pitchFamily="34" charset="0"/>
              </a:defRPr>
            </a:lvl7pPr>
            <a:lvl8pPr marL="3429000" indent="-228600" eaLnBrk="0" fontAlgn="base" hangingPunct="0">
              <a:spcBef>
                <a:spcPct val="0"/>
              </a:spcBef>
              <a:spcAft>
                <a:spcPct val="0"/>
              </a:spcAft>
              <a:defRPr sz="3600" b="1">
                <a:solidFill>
                  <a:schemeClr val="tx1"/>
                </a:solidFill>
                <a:latin typeface="Arial" panose="020B0604020202020204" pitchFamily="34" charset="0"/>
              </a:defRPr>
            </a:lvl8pPr>
            <a:lvl9pPr marL="3886200" indent="-228600" eaLnBrk="0" fontAlgn="base" hangingPunct="0">
              <a:spcBef>
                <a:spcPct val="0"/>
              </a:spcBef>
              <a:spcAft>
                <a:spcPct val="0"/>
              </a:spcAft>
              <a:defRPr sz="3600" b="1">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1741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sz="3600" b="1">
                <a:solidFill>
                  <a:schemeClr val="tx1"/>
                </a:solidFill>
                <a:latin typeface="Arial" panose="020B0604020202020204" pitchFamily="34" charset="0"/>
              </a:defRPr>
            </a:lvl1pPr>
            <a:lvl2pPr marL="742950" indent="-285750" eaLnBrk="0" hangingPunct="0">
              <a:defRPr sz="3600" b="1">
                <a:solidFill>
                  <a:schemeClr val="tx1"/>
                </a:solidFill>
                <a:latin typeface="Arial" panose="020B0604020202020204" pitchFamily="34" charset="0"/>
              </a:defRPr>
            </a:lvl2pPr>
            <a:lvl3pPr marL="1143000" indent="-228600" eaLnBrk="0" hangingPunct="0">
              <a:defRPr sz="3600" b="1">
                <a:solidFill>
                  <a:schemeClr val="tx1"/>
                </a:solidFill>
                <a:latin typeface="Arial" panose="020B0604020202020204" pitchFamily="34" charset="0"/>
              </a:defRPr>
            </a:lvl3pPr>
            <a:lvl4pPr marL="1600200" indent="-228600" eaLnBrk="0" hangingPunct="0">
              <a:defRPr sz="3600" b="1">
                <a:solidFill>
                  <a:schemeClr val="tx1"/>
                </a:solidFill>
                <a:latin typeface="Arial" panose="020B0604020202020204" pitchFamily="34" charset="0"/>
              </a:defRPr>
            </a:lvl4pPr>
            <a:lvl5pPr marL="2057400" indent="-228600" eaLnBrk="0" hangingPunct="0">
              <a:defRPr sz="3600" b="1">
                <a:solidFill>
                  <a:schemeClr val="tx1"/>
                </a:solidFill>
                <a:latin typeface="Arial" panose="020B0604020202020204" pitchFamily="34" charset="0"/>
              </a:defRPr>
            </a:lvl5pPr>
            <a:lvl6pPr marL="2514600" indent="-228600" eaLnBrk="0" fontAlgn="base" hangingPunct="0">
              <a:spcBef>
                <a:spcPct val="0"/>
              </a:spcBef>
              <a:spcAft>
                <a:spcPct val="0"/>
              </a:spcAft>
              <a:defRPr sz="3600" b="1">
                <a:solidFill>
                  <a:schemeClr val="tx1"/>
                </a:solidFill>
                <a:latin typeface="Arial" panose="020B0604020202020204" pitchFamily="34" charset="0"/>
              </a:defRPr>
            </a:lvl6pPr>
            <a:lvl7pPr marL="2971800" indent="-228600" eaLnBrk="0" fontAlgn="base" hangingPunct="0">
              <a:spcBef>
                <a:spcPct val="0"/>
              </a:spcBef>
              <a:spcAft>
                <a:spcPct val="0"/>
              </a:spcAft>
              <a:defRPr sz="3600" b="1">
                <a:solidFill>
                  <a:schemeClr val="tx1"/>
                </a:solidFill>
                <a:latin typeface="Arial" panose="020B0604020202020204" pitchFamily="34" charset="0"/>
              </a:defRPr>
            </a:lvl7pPr>
            <a:lvl8pPr marL="3429000" indent="-228600" eaLnBrk="0" fontAlgn="base" hangingPunct="0">
              <a:spcBef>
                <a:spcPct val="0"/>
              </a:spcBef>
              <a:spcAft>
                <a:spcPct val="0"/>
              </a:spcAft>
              <a:defRPr sz="3600" b="1">
                <a:solidFill>
                  <a:schemeClr val="tx1"/>
                </a:solidFill>
                <a:latin typeface="Arial" panose="020B0604020202020204" pitchFamily="34" charset="0"/>
              </a:defRPr>
            </a:lvl8pPr>
            <a:lvl9pPr marL="3886200" indent="-228600" eaLnBrk="0" fontAlgn="base" hangingPunct="0">
              <a:spcBef>
                <a:spcPct val="0"/>
              </a:spcBef>
              <a:spcAft>
                <a:spcPct val="0"/>
              </a:spcAft>
              <a:defRPr sz="3600" b="1">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17414"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sz="3600" b="1">
                <a:solidFill>
                  <a:schemeClr val="tx1"/>
                </a:solidFill>
                <a:latin typeface="Arial" panose="020B0604020202020204" pitchFamily="34" charset="0"/>
              </a:defRPr>
            </a:lvl1pPr>
            <a:lvl2pPr marL="742950" indent="-285750" eaLnBrk="0" hangingPunct="0">
              <a:defRPr sz="3600" b="1">
                <a:solidFill>
                  <a:schemeClr val="tx1"/>
                </a:solidFill>
                <a:latin typeface="Arial" panose="020B0604020202020204" pitchFamily="34" charset="0"/>
              </a:defRPr>
            </a:lvl2pPr>
            <a:lvl3pPr marL="1143000" indent="-228600" eaLnBrk="0" hangingPunct="0">
              <a:defRPr sz="3600" b="1">
                <a:solidFill>
                  <a:schemeClr val="tx1"/>
                </a:solidFill>
                <a:latin typeface="Arial" panose="020B0604020202020204" pitchFamily="34" charset="0"/>
              </a:defRPr>
            </a:lvl3pPr>
            <a:lvl4pPr marL="1600200" indent="-228600" eaLnBrk="0" hangingPunct="0">
              <a:defRPr sz="3600" b="1">
                <a:solidFill>
                  <a:schemeClr val="tx1"/>
                </a:solidFill>
                <a:latin typeface="Arial" panose="020B0604020202020204" pitchFamily="34" charset="0"/>
              </a:defRPr>
            </a:lvl4pPr>
            <a:lvl5pPr marL="2057400" indent="-228600" eaLnBrk="0" hangingPunct="0">
              <a:defRPr sz="3600" b="1">
                <a:solidFill>
                  <a:schemeClr val="tx1"/>
                </a:solidFill>
                <a:latin typeface="Arial" panose="020B0604020202020204" pitchFamily="34" charset="0"/>
              </a:defRPr>
            </a:lvl5pPr>
            <a:lvl6pPr marL="2514600" indent="-228600" eaLnBrk="0" fontAlgn="base" hangingPunct="0">
              <a:spcBef>
                <a:spcPct val="0"/>
              </a:spcBef>
              <a:spcAft>
                <a:spcPct val="0"/>
              </a:spcAft>
              <a:defRPr sz="3600" b="1">
                <a:solidFill>
                  <a:schemeClr val="tx1"/>
                </a:solidFill>
                <a:latin typeface="Arial" panose="020B0604020202020204" pitchFamily="34" charset="0"/>
              </a:defRPr>
            </a:lvl6pPr>
            <a:lvl7pPr marL="2971800" indent="-228600" eaLnBrk="0" fontAlgn="base" hangingPunct="0">
              <a:spcBef>
                <a:spcPct val="0"/>
              </a:spcBef>
              <a:spcAft>
                <a:spcPct val="0"/>
              </a:spcAft>
              <a:defRPr sz="3600" b="1">
                <a:solidFill>
                  <a:schemeClr val="tx1"/>
                </a:solidFill>
                <a:latin typeface="Arial" panose="020B0604020202020204" pitchFamily="34" charset="0"/>
              </a:defRPr>
            </a:lvl7pPr>
            <a:lvl8pPr marL="3429000" indent="-228600" eaLnBrk="0" fontAlgn="base" hangingPunct="0">
              <a:spcBef>
                <a:spcPct val="0"/>
              </a:spcBef>
              <a:spcAft>
                <a:spcPct val="0"/>
              </a:spcAft>
              <a:defRPr sz="3600" b="1">
                <a:solidFill>
                  <a:schemeClr val="tx1"/>
                </a:solidFill>
                <a:latin typeface="Arial" panose="020B0604020202020204" pitchFamily="34" charset="0"/>
              </a:defRPr>
            </a:lvl8pPr>
            <a:lvl9pPr marL="3886200" indent="-228600" eaLnBrk="0" fontAlgn="base" hangingPunct="0">
              <a:spcBef>
                <a:spcPct val="0"/>
              </a:spcBef>
              <a:spcAft>
                <a:spcPct val="0"/>
              </a:spcAft>
              <a:defRPr sz="3600" b="1">
                <a:solidFill>
                  <a:schemeClr val="tx1"/>
                </a:solidFill>
                <a:latin typeface="Arial" panose="020B0604020202020204" pitchFamily="34" charset="0"/>
              </a:defRPr>
            </a:lvl9pPr>
          </a:lstStyle>
          <a:p>
            <a:pPr eaLnBrk="1" hangingPunct="1"/>
            <a:endParaRPr lang="en-US" altLang="en-US">
              <a:solidFill>
                <a:srgbClr val="000000"/>
              </a:solidFill>
            </a:endParaRPr>
          </a:p>
        </p:txBody>
      </p:sp>
      <p:graphicFrame>
        <p:nvGraphicFramePr>
          <p:cNvPr id="17416" name="Object 8"/>
          <p:cNvGraphicFramePr>
            <a:graphicFrameLocks noChangeAspect="1"/>
          </p:cNvGraphicFramePr>
          <p:nvPr>
            <p:extLst>
              <p:ext uri="{D42A27DB-BD31-4B8C-83A1-F6EECF244321}">
                <p14:modId xmlns:p14="http://schemas.microsoft.com/office/powerpoint/2010/main" val="3846695098"/>
              </p:ext>
            </p:extLst>
          </p:nvPr>
        </p:nvGraphicFramePr>
        <p:xfrm>
          <a:off x="5137997" y="2095136"/>
          <a:ext cx="2242315" cy="1900221"/>
        </p:xfrm>
        <a:graphic>
          <a:graphicData uri="http://schemas.openxmlformats.org/presentationml/2006/ole">
            <mc:AlternateContent xmlns:mc="http://schemas.openxmlformats.org/markup-compatibility/2006">
              <mc:Choice xmlns:v="urn:schemas-microsoft-com:vml" Requires="v">
                <p:oleObj spid="_x0000_s105639" name="Equation" r:id="rId4" imgW="749160" imgH="634680" progId="Equation.3">
                  <p:embed/>
                </p:oleObj>
              </mc:Choice>
              <mc:Fallback>
                <p:oleObj name="Equation" r:id="rId4" imgW="749160" imgH="634680" progId="Equation.3">
                  <p:embed/>
                  <p:pic>
                    <p:nvPicPr>
                      <p:cNvPr id="0" name=""/>
                      <p:cNvPicPr>
                        <a:picLocks noChangeAspect="1" noChangeArrowheads="1"/>
                      </p:cNvPicPr>
                      <p:nvPr/>
                    </p:nvPicPr>
                    <p:blipFill>
                      <a:blip r:embed="rId5"/>
                      <a:srcRect/>
                      <a:stretch>
                        <a:fillRect/>
                      </a:stretch>
                    </p:blipFill>
                    <p:spPr bwMode="auto">
                      <a:xfrm>
                        <a:off x="5137997" y="2095136"/>
                        <a:ext cx="2242315" cy="1900221"/>
                      </a:xfrm>
                      <a:prstGeom prst="rect">
                        <a:avLst/>
                      </a:prstGeom>
                      <a:noFill/>
                      <a:ln>
                        <a:noFill/>
                      </a:ln>
                      <a:extLst/>
                    </p:spPr>
                  </p:pic>
                </p:oleObj>
              </mc:Fallback>
            </mc:AlternateContent>
          </a:graphicData>
        </a:graphic>
      </p:graphicFrame>
    </p:spTree>
    <p:extLst>
      <p:ext uri="{BB962C8B-B14F-4D97-AF65-F5344CB8AC3E}">
        <p14:creationId xmlns:p14="http://schemas.microsoft.com/office/powerpoint/2010/main" val="35998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4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179512" y="1455148"/>
            <a:ext cx="3124200" cy="3657600"/>
            <a:chOff x="0" y="1600200"/>
            <a:chExt cx="3124200" cy="3657600"/>
          </a:xfrm>
        </p:grpSpPr>
        <p:pic>
          <p:nvPicPr>
            <p:cNvPr id="18434" name="Picture 9" descr="C:\Users\Basawa\AppData\Local\Microsoft\Windows\Temporary Internet Files\Content.Word\0000000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600200"/>
              <a:ext cx="31242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Straight Arrow Connector 7"/>
            <p:cNvCxnSpPr/>
            <p:nvPr/>
          </p:nvCxnSpPr>
          <p:spPr>
            <a:xfrm>
              <a:off x="685800" y="3581400"/>
              <a:ext cx="0" cy="3810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1447800" y="2133600"/>
              <a:ext cx="0" cy="5334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1981200" y="3733800"/>
              <a:ext cx="0" cy="5334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8438" name="TextBox 13"/>
            <p:cNvSpPr txBox="1">
              <a:spLocks noChangeArrowheads="1"/>
            </p:cNvSpPr>
            <p:nvPr/>
          </p:nvSpPr>
          <p:spPr bwMode="auto">
            <a:xfrm>
              <a:off x="1219200" y="2216150"/>
              <a:ext cx="236538"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3600" b="1">
                  <a:solidFill>
                    <a:schemeClr val="tx1"/>
                  </a:solidFill>
                  <a:latin typeface="Arial" panose="020B0604020202020204" pitchFamily="34" charset="0"/>
                </a:defRPr>
              </a:lvl1pPr>
              <a:lvl2pPr marL="742950" indent="-285750" eaLnBrk="0" hangingPunct="0">
                <a:defRPr sz="3600" b="1">
                  <a:solidFill>
                    <a:schemeClr val="tx1"/>
                  </a:solidFill>
                  <a:latin typeface="Arial" panose="020B0604020202020204" pitchFamily="34" charset="0"/>
                </a:defRPr>
              </a:lvl2pPr>
              <a:lvl3pPr marL="1143000" indent="-228600" eaLnBrk="0" hangingPunct="0">
                <a:defRPr sz="3600" b="1">
                  <a:solidFill>
                    <a:schemeClr val="tx1"/>
                  </a:solidFill>
                  <a:latin typeface="Arial" panose="020B0604020202020204" pitchFamily="34" charset="0"/>
                </a:defRPr>
              </a:lvl3pPr>
              <a:lvl4pPr marL="1600200" indent="-228600" eaLnBrk="0" hangingPunct="0">
                <a:defRPr sz="3600" b="1">
                  <a:solidFill>
                    <a:schemeClr val="tx1"/>
                  </a:solidFill>
                  <a:latin typeface="Arial" panose="020B0604020202020204" pitchFamily="34" charset="0"/>
                </a:defRPr>
              </a:lvl4pPr>
              <a:lvl5pPr marL="2057400" indent="-228600" eaLnBrk="0" hangingPunct="0">
                <a:defRPr sz="3600" b="1">
                  <a:solidFill>
                    <a:schemeClr val="tx1"/>
                  </a:solidFill>
                  <a:latin typeface="Arial" panose="020B0604020202020204" pitchFamily="34" charset="0"/>
                </a:defRPr>
              </a:lvl5pPr>
              <a:lvl6pPr marL="2514600" indent="-228600" eaLnBrk="0" fontAlgn="base" hangingPunct="0">
                <a:spcBef>
                  <a:spcPct val="0"/>
                </a:spcBef>
                <a:spcAft>
                  <a:spcPct val="0"/>
                </a:spcAft>
                <a:defRPr sz="3600" b="1">
                  <a:solidFill>
                    <a:schemeClr val="tx1"/>
                  </a:solidFill>
                  <a:latin typeface="Arial" panose="020B0604020202020204" pitchFamily="34" charset="0"/>
                </a:defRPr>
              </a:lvl6pPr>
              <a:lvl7pPr marL="2971800" indent="-228600" eaLnBrk="0" fontAlgn="base" hangingPunct="0">
                <a:spcBef>
                  <a:spcPct val="0"/>
                </a:spcBef>
                <a:spcAft>
                  <a:spcPct val="0"/>
                </a:spcAft>
                <a:defRPr sz="3600" b="1">
                  <a:solidFill>
                    <a:schemeClr val="tx1"/>
                  </a:solidFill>
                  <a:latin typeface="Arial" panose="020B0604020202020204" pitchFamily="34" charset="0"/>
                </a:defRPr>
              </a:lvl7pPr>
              <a:lvl8pPr marL="3429000" indent="-228600" eaLnBrk="0" fontAlgn="base" hangingPunct="0">
                <a:spcBef>
                  <a:spcPct val="0"/>
                </a:spcBef>
                <a:spcAft>
                  <a:spcPct val="0"/>
                </a:spcAft>
                <a:defRPr sz="3600" b="1">
                  <a:solidFill>
                    <a:schemeClr val="tx1"/>
                  </a:solidFill>
                  <a:latin typeface="Arial" panose="020B0604020202020204" pitchFamily="34" charset="0"/>
                </a:defRPr>
              </a:lvl8pPr>
              <a:lvl9pPr marL="3886200" indent="-228600" eaLnBrk="0" fontAlgn="base" hangingPunct="0">
                <a:spcBef>
                  <a:spcPct val="0"/>
                </a:spcBef>
                <a:spcAft>
                  <a:spcPct val="0"/>
                </a:spcAft>
                <a:defRPr sz="3600" b="1">
                  <a:solidFill>
                    <a:schemeClr val="tx1"/>
                  </a:solidFill>
                  <a:latin typeface="Arial" panose="020B0604020202020204" pitchFamily="34" charset="0"/>
                </a:defRPr>
              </a:lvl9pPr>
            </a:lstStyle>
            <a:p>
              <a:pPr eaLnBrk="1" hangingPunct="1"/>
              <a:r>
                <a:rPr lang="en-US" altLang="en-US" sz="1600" i="1">
                  <a:solidFill>
                    <a:srgbClr val="000000"/>
                  </a:solidFill>
                </a:rPr>
                <a:t>I</a:t>
              </a:r>
            </a:p>
          </p:txBody>
        </p:sp>
        <p:sp>
          <p:nvSpPr>
            <p:cNvPr id="18439" name="TextBox 14"/>
            <p:cNvSpPr txBox="1">
              <a:spLocks noChangeArrowheads="1"/>
            </p:cNvSpPr>
            <p:nvPr/>
          </p:nvSpPr>
          <p:spPr bwMode="auto">
            <a:xfrm>
              <a:off x="381000" y="3529013"/>
              <a:ext cx="30480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3600" b="1">
                  <a:solidFill>
                    <a:schemeClr val="tx1"/>
                  </a:solidFill>
                  <a:latin typeface="Arial" panose="020B0604020202020204" pitchFamily="34" charset="0"/>
                </a:defRPr>
              </a:lvl1pPr>
              <a:lvl2pPr marL="742950" indent="-285750" eaLnBrk="0" hangingPunct="0">
                <a:defRPr sz="3600" b="1">
                  <a:solidFill>
                    <a:schemeClr val="tx1"/>
                  </a:solidFill>
                  <a:latin typeface="Arial" panose="020B0604020202020204" pitchFamily="34" charset="0"/>
                </a:defRPr>
              </a:lvl2pPr>
              <a:lvl3pPr marL="1143000" indent="-228600" eaLnBrk="0" hangingPunct="0">
                <a:defRPr sz="3600" b="1">
                  <a:solidFill>
                    <a:schemeClr val="tx1"/>
                  </a:solidFill>
                  <a:latin typeface="Arial" panose="020B0604020202020204" pitchFamily="34" charset="0"/>
                </a:defRPr>
              </a:lvl3pPr>
              <a:lvl4pPr marL="1600200" indent="-228600" eaLnBrk="0" hangingPunct="0">
                <a:defRPr sz="3600" b="1">
                  <a:solidFill>
                    <a:schemeClr val="tx1"/>
                  </a:solidFill>
                  <a:latin typeface="Arial" panose="020B0604020202020204" pitchFamily="34" charset="0"/>
                </a:defRPr>
              </a:lvl4pPr>
              <a:lvl5pPr marL="2057400" indent="-228600" eaLnBrk="0" hangingPunct="0">
                <a:defRPr sz="3600" b="1">
                  <a:solidFill>
                    <a:schemeClr val="tx1"/>
                  </a:solidFill>
                  <a:latin typeface="Arial" panose="020B0604020202020204" pitchFamily="34" charset="0"/>
                </a:defRPr>
              </a:lvl5pPr>
              <a:lvl6pPr marL="2514600" indent="-228600" eaLnBrk="0" fontAlgn="base" hangingPunct="0">
                <a:spcBef>
                  <a:spcPct val="0"/>
                </a:spcBef>
                <a:spcAft>
                  <a:spcPct val="0"/>
                </a:spcAft>
                <a:defRPr sz="3600" b="1">
                  <a:solidFill>
                    <a:schemeClr val="tx1"/>
                  </a:solidFill>
                  <a:latin typeface="Arial" panose="020B0604020202020204" pitchFamily="34" charset="0"/>
                </a:defRPr>
              </a:lvl6pPr>
              <a:lvl7pPr marL="2971800" indent="-228600" eaLnBrk="0" fontAlgn="base" hangingPunct="0">
                <a:spcBef>
                  <a:spcPct val="0"/>
                </a:spcBef>
                <a:spcAft>
                  <a:spcPct val="0"/>
                </a:spcAft>
                <a:defRPr sz="3600" b="1">
                  <a:solidFill>
                    <a:schemeClr val="tx1"/>
                  </a:solidFill>
                  <a:latin typeface="Arial" panose="020B0604020202020204" pitchFamily="34" charset="0"/>
                </a:defRPr>
              </a:lvl7pPr>
              <a:lvl8pPr marL="3429000" indent="-228600" eaLnBrk="0" fontAlgn="base" hangingPunct="0">
                <a:spcBef>
                  <a:spcPct val="0"/>
                </a:spcBef>
                <a:spcAft>
                  <a:spcPct val="0"/>
                </a:spcAft>
                <a:defRPr sz="3600" b="1">
                  <a:solidFill>
                    <a:schemeClr val="tx1"/>
                  </a:solidFill>
                  <a:latin typeface="Arial" panose="020B0604020202020204" pitchFamily="34" charset="0"/>
                </a:defRPr>
              </a:lvl8pPr>
              <a:lvl9pPr marL="3886200" indent="-228600" eaLnBrk="0" fontAlgn="base" hangingPunct="0">
                <a:spcBef>
                  <a:spcPct val="0"/>
                </a:spcBef>
                <a:spcAft>
                  <a:spcPct val="0"/>
                </a:spcAft>
                <a:defRPr sz="3600" b="1">
                  <a:solidFill>
                    <a:schemeClr val="tx1"/>
                  </a:solidFill>
                  <a:latin typeface="Arial" panose="020B0604020202020204" pitchFamily="34" charset="0"/>
                </a:defRPr>
              </a:lvl9pPr>
            </a:lstStyle>
            <a:p>
              <a:pPr eaLnBrk="1" hangingPunct="1"/>
              <a:r>
                <a:rPr lang="en-US" altLang="en-US" sz="1600" i="1">
                  <a:solidFill>
                    <a:srgbClr val="000000"/>
                  </a:solidFill>
                </a:rPr>
                <a:t>I</a:t>
              </a:r>
              <a:r>
                <a:rPr lang="en-US" altLang="en-US" sz="1600" i="1" baseline="-25000">
                  <a:solidFill>
                    <a:srgbClr val="000000"/>
                  </a:solidFill>
                </a:rPr>
                <a:t>1</a:t>
              </a:r>
            </a:p>
          </p:txBody>
        </p:sp>
        <p:sp>
          <p:nvSpPr>
            <p:cNvPr id="18440" name="TextBox 15"/>
            <p:cNvSpPr txBox="1">
              <a:spLocks noChangeArrowheads="1"/>
            </p:cNvSpPr>
            <p:nvPr/>
          </p:nvSpPr>
          <p:spPr bwMode="auto">
            <a:xfrm>
              <a:off x="1981200" y="3792538"/>
              <a:ext cx="37941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600" b="1">
                  <a:solidFill>
                    <a:schemeClr val="tx1"/>
                  </a:solidFill>
                  <a:latin typeface="Arial" panose="020B0604020202020204" pitchFamily="34" charset="0"/>
                </a:defRPr>
              </a:lvl1pPr>
              <a:lvl2pPr marL="742950" indent="-285750" eaLnBrk="0" hangingPunct="0">
                <a:defRPr sz="3600" b="1">
                  <a:solidFill>
                    <a:schemeClr val="tx1"/>
                  </a:solidFill>
                  <a:latin typeface="Arial" panose="020B0604020202020204" pitchFamily="34" charset="0"/>
                </a:defRPr>
              </a:lvl2pPr>
              <a:lvl3pPr marL="1143000" indent="-228600" eaLnBrk="0" hangingPunct="0">
                <a:defRPr sz="3600" b="1">
                  <a:solidFill>
                    <a:schemeClr val="tx1"/>
                  </a:solidFill>
                  <a:latin typeface="Arial" panose="020B0604020202020204" pitchFamily="34" charset="0"/>
                </a:defRPr>
              </a:lvl3pPr>
              <a:lvl4pPr marL="1600200" indent="-228600" eaLnBrk="0" hangingPunct="0">
                <a:defRPr sz="3600" b="1">
                  <a:solidFill>
                    <a:schemeClr val="tx1"/>
                  </a:solidFill>
                  <a:latin typeface="Arial" panose="020B0604020202020204" pitchFamily="34" charset="0"/>
                </a:defRPr>
              </a:lvl4pPr>
              <a:lvl5pPr marL="2057400" indent="-228600" eaLnBrk="0" hangingPunct="0">
                <a:defRPr sz="3600" b="1">
                  <a:solidFill>
                    <a:schemeClr val="tx1"/>
                  </a:solidFill>
                  <a:latin typeface="Arial" panose="020B0604020202020204" pitchFamily="34" charset="0"/>
                </a:defRPr>
              </a:lvl5pPr>
              <a:lvl6pPr marL="2514600" indent="-228600" eaLnBrk="0" fontAlgn="base" hangingPunct="0">
                <a:spcBef>
                  <a:spcPct val="0"/>
                </a:spcBef>
                <a:spcAft>
                  <a:spcPct val="0"/>
                </a:spcAft>
                <a:defRPr sz="3600" b="1">
                  <a:solidFill>
                    <a:schemeClr val="tx1"/>
                  </a:solidFill>
                  <a:latin typeface="Arial" panose="020B0604020202020204" pitchFamily="34" charset="0"/>
                </a:defRPr>
              </a:lvl6pPr>
              <a:lvl7pPr marL="2971800" indent="-228600" eaLnBrk="0" fontAlgn="base" hangingPunct="0">
                <a:spcBef>
                  <a:spcPct val="0"/>
                </a:spcBef>
                <a:spcAft>
                  <a:spcPct val="0"/>
                </a:spcAft>
                <a:defRPr sz="3600" b="1">
                  <a:solidFill>
                    <a:schemeClr val="tx1"/>
                  </a:solidFill>
                  <a:latin typeface="Arial" panose="020B0604020202020204" pitchFamily="34" charset="0"/>
                </a:defRPr>
              </a:lvl7pPr>
              <a:lvl8pPr marL="3429000" indent="-228600" eaLnBrk="0" fontAlgn="base" hangingPunct="0">
                <a:spcBef>
                  <a:spcPct val="0"/>
                </a:spcBef>
                <a:spcAft>
                  <a:spcPct val="0"/>
                </a:spcAft>
                <a:defRPr sz="3600" b="1">
                  <a:solidFill>
                    <a:schemeClr val="tx1"/>
                  </a:solidFill>
                  <a:latin typeface="Arial" panose="020B0604020202020204" pitchFamily="34" charset="0"/>
                </a:defRPr>
              </a:lvl8pPr>
              <a:lvl9pPr marL="3886200" indent="-228600" eaLnBrk="0" fontAlgn="base" hangingPunct="0">
                <a:spcBef>
                  <a:spcPct val="0"/>
                </a:spcBef>
                <a:spcAft>
                  <a:spcPct val="0"/>
                </a:spcAft>
                <a:defRPr sz="3600" b="1">
                  <a:solidFill>
                    <a:schemeClr val="tx1"/>
                  </a:solidFill>
                  <a:latin typeface="Arial" panose="020B0604020202020204" pitchFamily="34" charset="0"/>
                </a:defRPr>
              </a:lvl9pPr>
            </a:lstStyle>
            <a:p>
              <a:pPr eaLnBrk="1" hangingPunct="1"/>
              <a:r>
                <a:rPr lang="en-US" altLang="en-US" sz="1600" i="1">
                  <a:solidFill>
                    <a:srgbClr val="000000"/>
                  </a:solidFill>
                </a:rPr>
                <a:t>I</a:t>
              </a:r>
              <a:r>
                <a:rPr lang="en-US" altLang="en-US" sz="1600" i="1" baseline="-25000">
                  <a:solidFill>
                    <a:srgbClr val="000000"/>
                  </a:solidFill>
                </a:rPr>
                <a:t>E</a:t>
              </a:r>
            </a:p>
          </p:txBody>
        </p:sp>
        <p:cxnSp>
          <p:nvCxnSpPr>
            <p:cNvPr id="18" name="Straight Arrow Connector 17"/>
            <p:cNvCxnSpPr/>
            <p:nvPr/>
          </p:nvCxnSpPr>
          <p:spPr>
            <a:xfrm>
              <a:off x="990600" y="3581400"/>
              <a:ext cx="465138"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8447" name="TextBox 20"/>
            <p:cNvSpPr txBox="1">
              <a:spLocks noChangeArrowheads="1"/>
            </p:cNvSpPr>
            <p:nvPr/>
          </p:nvSpPr>
          <p:spPr bwMode="auto">
            <a:xfrm>
              <a:off x="990600" y="3505200"/>
              <a:ext cx="379413"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600" b="1">
                  <a:solidFill>
                    <a:schemeClr val="tx1"/>
                  </a:solidFill>
                  <a:latin typeface="Arial" panose="020B0604020202020204" pitchFamily="34" charset="0"/>
                </a:defRPr>
              </a:lvl1pPr>
              <a:lvl2pPr marL="742950" indent="-285750" eaLnBrk="0" hangingPunct="0">
                <a:defRPr sz="3600" b="1">
                  <a:solidFill>
                    <a:schemeClr val="tx1"/>
                  </a:solidFill>
                  <a:latin typeface="Arial" panose="020B0604020202020204" pitchFamily="34" charset="0"/>
                </a:defRPr>
              </a:lvl2pPr>
              <a:lvl3pPr marL="1143000" indent="-228600" eaLnBrk="0" hangingPunct="0">
                <a:defRPr sz="3600" b="1">
                  <a:solidFill>
                    <a:schemeClr val="tx1"/>
                  </a:solidFill>
                  <a:latin typeface="Arial" panose="020B0604020202020204" pitchFamily="34" charset="0"/>
                </a:defRPr>
              </a:lvl3pPr>
              <a:lvl4pPr marL="1600200" indent="-228600" eaLnBrk="0" hangingPunct="0">
                <a:defRPr sz="3600" b="1">
                  <a:solidFill>
                    <a:schemeClr val="tx1"/>
                  </a:solidFill>
                  <a:latin typeface="Arial" panose="020B0604020202020204" pitchFamily="34" charset="0"/>
                </a:defRPr>
              </a:lvl4pPr>
              <a:lvl5pPr marL="2057400" indent="-228600" eaLnBrk="0" hangingPunct="0">
                <a:defRPr sz="3600" b="1">
                  <a:solidFill>
                    <a:schemeClr val="tx1"/>
                  </a:solidFill>
                  <a:latin typeface="Arial" panose="020B0604020202020204" pitchFamily="34" charset="0"/>
                </a:defRPr>
              </a:lvl5pPr>
              <a:lvl6pPr marL="2514600" indent="-228600" eaLnBrk="0" fontAlgn="base" hangingPunct="0">
                <a:spcBef>
                  <a:spcPct val="0"/>
                </a:spcBef>
                <a:spcAft>
                  <a:spcPct val="0"/>
                </a:spcAft>
                <a:defRPr sz="3600" b="1">
                  <a:solidFill>
                    <a:schemeClr val="tx1"/>
                  </a:solidFill>
                  <a:latin typeface="Arial" panose="020B0604020202020204" pitchFamily="34" charset="0"/>
                </a:defRPr>
              </a:lvl6pPr>
              <a:lvl7pPr marL="2971800" indent="-228600" eaLnBrk="0" fontAlgn="base" hangingPunct="0">
                <a:spcBef>
                  <a:spcPct val="0"/>
                </a:spcBef>
                <a:spcAft>
                  <a:spcPct val="0"/>
                </a:spcAft>
                <a:defRPr sz="3600" b="1">
                  <a:solidFill>
                    <a:schemeClr val="tx1"/>
                  </a:solidFill>
                  <a:latin typeface="Arial" panose="020B0604020202020204" pitchFamily="34" charset="0"/>
                </a:defRPr>
              </a:lvl7pPr>
              <a:lvl8pPr marL="3429000" indent="-228600" eaLnBrk="0" fontAlgn="base" hangingPunct="0">
                <a:spcBef>
                  <a:spcPct val="0"/>
                </a:spcBef>
                <a:spcAft>
                  <a:spcPct val="0"/>
                </a:spcAft>
                <a:defRPr sz="3600" b="1">
                  <a:solidFill>
                    <a:schemeClr val="tx1"/>
                  </a:solidFill>
                  <a:latin typeface="Arial" panose="020B0604020202020204" pitchFamily="34" charset="0"/>
                </a:defRPr>
              </a:lvl8pPr>
              <a:lvl9pPr marL="3886200" indent="-228600" eaLnBrk="0" fontAlgn="base" hangingPunct="0">
                <a:spcBef>
                  <a:spcPct val="0"/>
                </a:spcBef>
                <a:spcAft>
                  <a:spcPct val="0"/>
                </a:spcAft>
                <a:defRPr sz="3600" b="1">
                  <a:solidFill>
                    <a:schemeClr val="tx1"/>
                  </a:solidFill>
                  <a:latin typeface="Arial" panose="020B0604020202020204" pitchFamily="34" charset="0"/>
                </a:defRPr>
              </a:lvl9pPr>
            </a:lstStyle>
            <a:p>
              <a:pPr eaLnBrk="1" hangingPunct="1"/>
              <a:r>
                <a:rPr lang="en-US" altLang="en-US" sz="1600" i="1">
                  <a:solidFill>
                    <a:srgbClr val="000000"/>
                  </a:solidFill>
                </a:rPr>
                <a:t>I</a:t>
              </a:r>
              <a:r>
                <a:rPr lang="en-US" altLang="en-US" sz="1600" i="1" baseline="-25000">
                  <a:solidFill>
                    <a:srgbClr val="000000"/>
                  </a:solidFill>
                </a:rPr>
                <a:t>B</a:t>
              </a:r>
            </a:p>
          </p:txBody>
        </p:sp>
        <p:cxnSp>
          <p:nvCxnSpPr>
            <p:cNvPr id="22" name="Straight Arrow Connector 21"/>
            <p:cNvCxnSpPr/>
            <p:nvPr/>
          </p:nvCxnSpPr>
          <p:spPr>
            <a:xfrm>
              <a:off x="1906588" y="2971800"/>
              <a:ext cx="0" cy="3810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8449" name="TextBox 22"/>
            <p:cNvSpPr txBox="1">
              <a:spLocks noChangeArrowheads="1"/>
            </p:cNvSpPr>
            <p:nvPr/>
          </p:nvSpPr>
          <p:spPr bwMode="auto">
            <a:xfrm>
              <a:off x="1906588" y="2878138"/>
              <a:ext cx="379412"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600" b="1">
                  <a:solidFill>
                    <a:schemeClr val="tx1"/>
                  </a:solidFill>
                  <a:latin typeface="Arial" panose="020B0604020202020204" pitchFamily="34" charset="0"/>
                </a:defRPr>
              </a:lvl1pPr>
              <a:lvl2pPr marL="742950" indent="-285750" eaLnBrk="0" hangingPunct="0">
                <a:defRPr sz="3600" b="1">
                  <a:solidFill>
                    <a:schemeClr val="tx1"/>
                  </a:solidFill>
                  <a:latin typeface="Arial" panose="020B0604020202020204" pitchFamily="34" charset="0"/>
                </a:defRPr>
              </a:lvl2pPr>
              <a:lvl3pPr marL="1143000" indent="-228600" eaLnBrk="0" hangingPunct="0">
                <a:defRPr sz="3600" b="1">
                  <a:solidFill>
                    <a:schemeClr val="tx1"/>
                  </a:solidFill>
                  <a:latin typeface="Arial" panose="020B0604020202020204" pitchFamily="34" charset="0"/>
                </a:defRPr>
              </a:lvl3pPr>
              <a:lvl4pPr marL="1600200" indent="-228600" eaLnBrk="0" hangingPunct="0">
                <a:defRPr sz="3600" b="1">
                  <a:solidFill>
                    <a:schemeClr val="tx1"/>
                  </a:solidFill>
                  <a:latin typeface="Arial" panose="020B0604020202020204" pitchFamily="34" charset="0"/>
                </a:defRPr>
              </a:lvl4pPr>
              <a:lvl5pPr marL="2057400" indent="-228600" eaLnBrk="0" hangingPunct="0">
                <a:defRPr sz="3600" b="1">
                  <a:solidFill>
                    <a:schemeClr val="tx1"/>
                  </a:solidFill>
                  <a:latin typeface="Arial" panose="020B0604020202020204" pitchFamily="34" charset="0"/>
                </a:defRPr>
              </a:lvl5pPr>
              <a:lvl6pPr marL="2514600" indent="-228600" eaLnBrk="0" fontAlgn="base" hangingPunct="0">
                <a:spcBef>
                  <a:spcPct val="0"/>
                </a:spcBef>
                <a:spcAft>
                  <a:spcPct val="0"/>
                </a:spcAft>
                <a:defRPr sz="3600" b="1">
                  <a:solidFill>
                    <a:schemeClr val="tx1"/>
                  </a:solidFill>
                  <a:latin typeface="Arial" panose="020B0604020202020204" pitchFamily="34" charset="0"/>
                </a:defRPr>
              </a:lvl6pPr>
              <a:lvl7pPr marL="2971800" indent="-228600" eaLnBrk="0" fontAlgn="base" hangingPunct="0">
                <a:spcBef>
                  <a:spcPct val="0"/>
                </a:spcBef>
                <a:spcAft>
                  <a:spcPct val="0"/>
                </a:spcAft>
                <a:defRPr sz="3600" b="1">
                  <a:solidFill>
                    <a:schemeClr val="tx1"/>
                  </a:solidFill>
                  <a:latin typeface="Arial" panose="020B0604020202020204" pitchFamily="34" charset="0"/>
                </a:defRPr>
              </a:lvl7pPr>
              <a:lvl8pPr marL="3429000" indent="-228600" eaLnBrk="0" fontAlgn="base" hangingPunct="0">
                <a:spcBef>
                  <a:spcPct val="0"/>
                </a:spcBef>
                <a:spcAft>
                  <a:spcPct val="0"/>
                </a:spcAft>
                <a:defRPr sz="3600" b="1">
                  <a:solidFill>
                    <a:schemeClr val="tx1"/>
                  </a:solidFill>
                  <a:latin typeface="Arial" panose="020B0604020202020204" pitchFamily="34" charset="0"/>
                </a:defRPr>
              </a:lvl8pPr>
              <a:lvl9pPr marL="3886200" indent="-228600" eaLnBrk="0" fontAlgn="base" hangingPunct="0">
                <a:spcBef>
                  <a:spcPct val="0"/>
                </a:spcBef>
                <a:spcAft>
                  <a:spcPct val="0"/>
                </a:spcAft>
                <a:defRPr sz="3600" b="1">
                  <a:solidFill>
                    <a:schemeClr val="tx1"/>
                  </a:solidFill>
                  <a:latin typeface="Arial" panose="020B0604020202020204" pitchFamily="34" charset="0"/>
                </a:defRPr>
              </a:lvl9pPr>
            </a:lstStyle>
            <a:p>
              <a:pPr eaLnBrk="1" hangingPunct="1"/>
              <a:r>
                <a:rPr lang="en-US" altLang="en-US" sz="1600" i="1" dirty="0">
                  <a:solidFill>
                    <a:srgbClr val="000000"/>
                  </a:solidFill>
                </a:rPr>
                <a:t>I</a:t>
              </a:r>
              <a:r>
                <a:rPr lang="en-US" altLang="en-US" sz="1600" i="1" baseline="-25000" dirty="0">
                  <a:solidFill>
                    <a:srgbClr val="000000"/>
                  </a:solidFill>
                </a:rPr>
                <a:t>C</a:t>
              </a:r>
            </a:p>
          </p:txBody>
        </p:sp>
        <p:sp>
          <p:nvSpPr>
            <p:cNvPr id="19" name="Rectangle 18"/>
            <p:cNvSpPr/>
            <p:nvPr/>
          </p:nvSpPr>
          <p:spPr>
            <a:xfrm>
              <a:off x="1046982" y="4765676"/>
              <a:ext cx="1296144" cy="288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441" name="Title 1"/>
          <p:cNvSpPr>
            <a:spLocks noGrp="1"/>
          </p:cNvSpPr>
          <p:nvPr>
            <p:ph type="title"/>
          </p:nvPr>
        </p:nvSpPr>
        <p:spPr>
          <a:xfrm>
            <a:off x="457200" y="274638"/>
            <a:ext cx="8435280" cy="1173162"/>
          </a:xfrm>
        </p:spPr>
        <p:txBody>
          <a:bodyPr/>
          <a:lstStyle/>
          <a:p>
            <a:pPr algn="l"/>
            <a:r>
              <a:rPr lang="en-US" altLang="en-US" sz="2400" b="1" dirty="0" smtClean="0">
                <a:latin typeface="Comic Sans MS" panose="030F0702030302020204" pitchFamily="66" charset="0"/>
              </a:rPr>
              <a:t>Problem: </a:t>
            </a:r>
            <a:br>
              <a:rPr lang="en-US" altLang="en-US" sz="2400" b="1" dirty="0" smtClean="0">
                <a:latin typeface="Comic Sans MS" panose="030F0702030302020204" pitchFamily="66" charset="0"/>
              </a:rPr>
            </a:br>
            <a:r>
              <a:rPr lang="en-US" altLang="en-US" sz="2000" dirty="0" smtClean="0">
                <a:latin typeface="Comic Sans MS" panose="030F0702030302020204" pitchFamily="66" charset="0"/>
              </a:rPr>
              <a:t>Analyze the circuit of Figure determine I</a:t>
            </a:r>
            <a:r>
              <a:rPr lang="en-US" altLang="en-US" sz="2000" baseline="-25000" dirty="0" smtClean="0">
                <a:latin typeface="Comic Sans MS" panose="030F0702030302020204" pitchFamily="66" charset="0"/>
              </a:rPr>
              <a:t>C</a:t>
            </a:r>
            <a:r>
              <a:rPr lang="en-US" altLang="en-US" sz="2000" dirty="0" smtClean="0">
                <a:latin typeface="Comic Sans MS" panose="030F0702030302020204" pitchFamily="66" charset="0"/>
              </a:rPr>
              <a:t> and V</a:t>
            </a:r>
            <a:r>
              <a:rPr lang="en-US" altLang="en-US" sz="2000" baseline="-25000" dirty="0" smtClean="0">
                <a:latin typeface="Comic Sans MS" panose="030F0702030302020204" pitchFamily="66" charset="0"/>
              </a:rPr>
              <a:t>CE</a:t>
            </a:r>
            <a:r>
              <a:rPr lang="tr-TR" altLang="en-US" sz="2000" dirty="0" smtClean="0">
                <a:latin typeface="Comic Sans MS" panose="030F0702030302020204" pitchFamily="66" charset="0"/>
              </a:rPr>
              <a:t>. </a:t>
            </a:r>
            <a:r>
              <a:rPr lang="tr-TR" altLang="en-US" sz="2000" dirty="0" smtClean="0">
                <a:solidFill>
                  <a:schemeClr val="tx1"/>
                </a:solidFill>
                <a:latin typeface="Comic Sans MS" panose="030F0702030302020204" pitchFamily="66" charset="0"/>
              </a:rPr>
              <a:t>(</a:t>
            </a:r>
            <a:r>
              <a:rPr lang="en-US" altLang="en-US" sz="2000" dirty="0">
                <a:solidFill>
                  <a:schemeClr val="tx1"/>
                </a:solidFill>
              </a:rPr>
              <a:t>β = 100, </a:t>
            </a:r>
            <a:r>
              <a:rPr lang="en-US" altLang="en-US" sz="2000" dirty="0" smtClean="0">
                <a:solidFill>
                  <a:schemeClr val="tx1"/>
                </a:solidFill>
              </a:rPr>
              <a:t>V</a:t>
            </a:r>
            <a:r>
              <a:rPr lang="en-US" altLang="en-US" sz="2000" baseline="-25000" dirty="0" smtClean="0">
                <a:solidFill>
                  <a:schemeClr val="tx1"/>
                </a:solidFill>
              </a:rPr>
              <a:t>BE</a:t>
            </a:r>
            <a:r>
              <a:rPr lang="en-US" altLang="en-US" sz="2000" dirty="0" smtClean="0">
                <a:solidFill>
                  <a:schemeClr val="tx1"/>
                </a:solidFill>
              </a:rPr>
              <a:t>=0.7V</a:t>
            </a:r>
            <a:r>
              <a:rPr lang="tr-TR" altLang="en-US" sz="2000" dirty="0" smtClean="0">
                <a:solidFill>
                  <a:schemeClr val="tx1"/>
                </a:solidFill>
                <a:latin typeface="Comic Sans MS" panose="030F0702030302020204" pitchFamily="66" charset="0"/>
              </a:rPr>
              <a:t>)</a:t>
            </a:r>
            <a:endParaRPr lang="en-US" altLang="en-US" sz="2000" dirty="0" smtClean="0">
              <a:solidFill>
                <a:schemeClr val="tx1"/>
              </a:solidFill>
              <a:latin typeface="Comic Sans MS" panose="030F0702030302020204" pitchFamily="66" charset="0"/>
            </a:endParaRPr>
          </a:p>
        </p:txBody>
      </p:sp>
      <p:sp>
        <p:nvSpPr>
          <p:cNvPr id="1844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sz="3600" b="1">
                <a:solidFill>
                  <a:schemeClr val="tx1"/>
                </a:solidFill>
                <a:latin typeface="Arial" panose="020B0604020202020204" pitchFamily="34" charset="0"/>
              </a:defRPr>
            </a:lvl1pPr>
            <a:lvl2pPr marL="742950" indent="-285750" eaLnBrk="0" hangingPunct="0">
              <a:defRPr sz="3600" b="1">
                <a:solidFill>
                  <a:schemeClr val="tx1"/>
                </a:solidFill>
                <a:latin typeface="Arial" panose="020B0604020202020204" pitchFamily="34" charset="0"/>
              </a:defRPr>
            </a:lvl2pPr>
            <a:lvl3pPr marL="1143000" indent="-228600" eaLnBrk="0" hangingPunct="0">
              <a:defRPr sz="3600" b="1">
                <a:solidFill>
                  <a:schemeClr val="tx1"/>
                </a:solidFill>
                <a:latin typeface="Arial" panose="020B0604020202020204" pitchFamily="34" charset="0"/>
              </a:defRPr>
            </a:lvl3pPr>
            <a:lvl4pPr marL="1600200" indent="-228600" eaLnBrk="0" hangingPunct="0">
              <a:defRPr sz="3600" b="1">
                <a:solidFill>
                  <a:schemeClr val="tx1"/>
                </a:solidFill>
                <a:latin typeface="Arial" panose="020B0604020202020204" pitchFamily="34" charset="0"/>
              </a:defRPr>
            </a:lvl4pPr>
            <a:lvl5pPr marL="2057400" indent="-228600" eaLnBrk="0" hangingPunct="0">
              <a:defRPr sz="3600" b="1">
                <a:solidFill>
                  <a:schemeClr val="tx1"/>
                </a:solidFill>
                <a:latin typeface="Arial" panose="020B0604020202020204" pitchFamily="34" charset="0"/>
              </a:defRPr>
            </a:lvl5pPr>
            <a:lvl6pPr marL="2514600" indent="-228600" eaLnBrk="0" fontAlgn="base" hangingPunct="0">
              <a:spcBef>
                <a:spcPct val="0"/>
              </a:spcBef>
              <a:spcAft>
                <a:spcPct val="0"/>
              </a:spcAft>
              <a:defRPr sz="3600" b="1">
                <a:solidFill>
                  <a:schemeClr val="tx1"/>
                </a:solidFill>
                <a:latin typeface="Arial" panose="020B0604020202020204" pitchFamily="34" charset="0"/>
              </a:defRPr>
            </a:lvl6pPr>
            <a:lvl7pPr marL="2971800" indent="-228600" eaLnBrk="0" fontAlgn="base" hangingPunct="0">
              <a:spcBef>
                <a:spcPct val="0"/>
              </a:spcBef>
              <a:spcAft>
                <a:spcPct val="0"/>
              </a:spcAft>
              <a:defRPr sz="3600" b="1">
                <a:solidFill>
                  <a:schemeClr val="tx1"/>
                </a:solidFill>
                <a:latin typeface="Arial" panose="020B0604020202020204" pitchFamily="34" charset="0"/>
              </a:defRPr>
            </a:lvl7pPr>
            <a:lvl8pPr marL="3429000" indent="-228600" eaLnBrk="0" fontAlgn="base" hangingPunct="0">
              <a:spcBef>
                <a:spcPct val="0"/>
              </a:spcBef>
              <a:spcAft>
                <a:spcPct val="0"/>
              </a:spcAft>
              <a:defRPr sz="3600" b="1">
                <a:solidFill>
                  <a:schemeClr val="tx1"/>
                </a:solidFill>
                <a:latin typeface="Arial" panose="020B0604020202020204" pitchFamily="34" charset="0"/>
              </a:defRPr>
            </a:lvl8pPr>
            <a:lvl9pPr marL="3886200" indent="-228600" eaLnBrk="0" fontAlgn="base" hangingPunct="0">
              <a:spcBef>
                <a:spcPct val="0"/>
              </a:spcBef>
              <a:spcAft>
                <a:spcPct val="0"/>
              </a:spcAft>
              <a:defRPr sz="3600" b="1">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1844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sz="3600" b="1">
                <a:solidFill>
                  <a:schemeClr val="tx1"/>
                </a:solidFill>
                <a:latin typeface="Arial" panose="020B0604020202020204" pitchFamily="34" charset="0"/>
              </a:defRPr>
            </a:lvl1pPr>
            <a:lvl2pPr marL="742950" indent="-285750" eaLnBrk="0" hangingPunct="0">
              <a:defRPr sz="3600" b="1">
                <a:solidFill>
                  <a:schemeClr val="tx1"/>
                </a:solidFill>
                <a:latin typeface="Arial" panose="020B0604020202020204" pitchFamily="34" charset="0"/>
              </a:defRPr>
            </a:lvl2pPr>
            <a:lvl3pPr marL="1143000" indent="-228600" eaLnBrk="0" hangingPunct="0">
              <a:defRPr sz="3600" b="1">
                <a:solidFill>
                  <a:schemeClr val="tx1"/>
                </a:solidFill>
                <a:latin typeface="Arial" panose="020B0604020202020204" pitchFamily="34" charset="0"/>
              </a:defRPr>
            </a:lvl3pPr>
            <a:lvl4pPr marL="1600200" indent="-228600" eaLnBrk="0" hangingPunct="0">
              <a:defRPr sz="3600" b="1">
                <a:solidFill>
                  <a:schemeClr val="tx1"/>
                </a:solidFill>
                <a:latin typeface="Arial" panose="020B0604020202020204" pitchFamily="34" charset="0"/>
              </a:defRPr>
            </a:lvl4pPr>
            <a:lvl5pPr marL="2057400" indent="-228600" eaLnBrk="0" hangingPunct="0">
              <a:defRPr sz="3600" b="1">
                <a:solidFill>
                  <a:schemeClr val="tx1"/>
                </a:solidFill>
                <a:latin typeface="Arial" panose="020B0604020202020204" pitchFamily="34" charset="0"/>
              </a:defRPr>
            </a:lvl5pPr>
            <a:lvl6pPr marL="2514600" indent="-228600" eaLnBrk="0" fontAlgn="base" hangingPunct="0">
              <a:spcBef>
                <a:spcPct val="0"/>
              </a:spcBef>
              <a:spcAft>
                <a:spcPct val="0"/>
              </a:spcAft>
              <a:defRPr sz="3600" b="1">
                <a:solidFill>
                  <a:schemeClr val="tx1"/>
                </a:solidFill>
                <a:latin typeface="Arial" panose="020B0604020202020204" pitchFamily="34" charset="0"/>
              </a:defRPr>
            </a:lvl6pPr>
            <a:lvl7pPr marL="2971800" indent="-228600" eaLnBrk="0" fontAlgn="base" hangingPunct="0">
              <a:spcBef>
                <a:spcPct val="0"/>
              </a:spcBef>
              <a:spcAft>
                <a:spcPct val="0"/>
              </a:spcAft>
              <a:defRPr sz="3600" b="1">
                <a:solidFill>
                  <a:schemeClr val="tx1"/>
                </a:solidFill>
                <a:latin typeface="Arial" panose="020B0604020202020204" pitchFamily="34" charset="0"/>
              </a:defRPr>
            </a:lvl7pPr>
            <a:lvl8pPr marL="3429000" indent="-228600" eaLnBrk="0" fontAlgn="base" hangingPunct="0">
              <a:spcBef>
                <a:spcPct val="0"/>
              </a:spcBef>
              <a:spcAft>
                <a:spcPct val="0"/>
              </a:spcAft>
              <a:defRPr sz="3600" b="1">
                <a:solidFill>
                  <a:schemeClr val="tx1"/>
                </a:solidFill>
                <a:latin typeface="Arial" panose="020B0604020202020204" pitchFamily="34" charset="0"/>
              </a:defRPr>
            </a:lvl8pPr>
            <a:lvl9pPr marL="3886200" indent="-228600" eaLnBrk="0" fontAlgn="base" hangingPunct="0">
              <a:spcBef>
                <a:spcPct val="0"/>
              </a:spcBef>
              <a:spcAft>
                <a:spcPct val="0"/>
              </a:spcAft>
              <a:defRPr sz="3600" b="1">
                <a:solidFill>
                  <a:schemeClr val="tx1"/>
                </a:solidFill>
                <a:latin typeface="Arial" panose="020B0604020202020204" pitchFamily="34" charset="0"/>
              </a:defRPr>
            </a:lvl9pPr>
          </a:lstStyle>
          <a:p>
            <a:pPr eaLnBrk="1" hangingPunct="1"/>
            <a:endParaRPr lang="en-US" altLang="en-US">
              <a:solidFill>
                <a:srgbClr val="000000"/>
              </a:solidFill>
            </a:endParaRPr>
          </a:p>
        </p:txBody>
      </p:sp>
      <p:sp>
        <p:nvSpPr>
          <p:cNvPr id="18444"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sz="3600" b="1">
                <a:solidFill>
                  <a:schemeClr val="tx1"/>
                </a:solidFill>
                <a:latin typeface="Arial" panose="020B0604020202020204" pitchFamily="34" charset="0"/>
              </a:defRPr>
            </a:lvl1pPr>
            <a:lvl2pPr marL="742950" indent="-285750" eaLnBrk="0" hangingPunct="0">
              <a:defRPr sz="3600" b="1">
                <a:solidFill>
                  <a:schemeClr val="tx1"/>
                </a:solidFill>
                <a:latin typeface="Arial" panose="020B0604020202020204" pitchFamily="34" charset="0"/>
              </a:defRPr>
            </a:lvl2pPr>
            <a:lvl3pPr marL="1143000" indent="-228600" eaLnBrk="0" hangingPunct="0">
              <a:defRPr sz="3600" b="1">
                <a:solidFill>
                  <a:schemeClr val="tx1"/>
                </a:solidFill>
                <a:latin typeface="Arial" panose="020B0604020202020204" pitchFamily="34" charset="0"/>
              </a:defRPr>
            </a:lvl3pPr>
            <a:lvl4pPr marL="1600200" indent="-228600" eaLnBrk="0" hangingPunct="0">
              <a:defRPr sz="3600" b="1">
                <a:solidFill>
                  <a:schemeClr val="tx1"/>
                </a:solidFill>
                <a:latin typeface="Arial" panose="020B0604020202020204" pitchFamily="34" charset="0"/>
              </a:defRPr>
            </a:lvl4pPr>
            <a:lvl5pPr marL="2057400" indent="-228600" eaLnBrk="0" hangingPunct="0">
              <a:defRPr sz="3600" b="1">
                <a:solidFill>
                  <a:schemeClr val="tx1"/>
                </a:solidFill>
                <a:latin typeface="Arial" panose="020B0604020202020204" pitchFamily="34" charset="0"/>
              </a:defRPr>
            </a:lvl5pPr>
            <a:lvl6pPr marL="2514600" indent="-228600" eaLnBrk="0" fontAlgn="base" hangingPunct="0">
              <a:spcBef>
                <a:spcPct val="0"/>
              </a:spcBef>
              <a:spcAft>
                <a:spcPct val="0"/>
              </a:spcAft>
              <a:defRPr sz="3600" b="1">
                <a:solidFill>
                  <a:schemeClr val="tx1"/>
                </a:solidFill>
                <a:latin typeface="Arial" panose="020B0604020202020204" pitchFamily="34" charset="0"/>
              </a:defRPr>
            </a:lvl6pPr>
            <a:lvl7pPr marL="2971800" indent="-228600" eaLnBrk="0" fontAlgn="base" hangingPunct="0">
              <a:spcBef>
                <a:spcPct val="0"/>
              </a:spcBef>
              <a:spcAft>
                <a:spcPct val="0"/>
              </a:spcAft>
              <a:defRPr sz="3600" b="1">
                <a:solidFill>
                  <a:schemeClr val="tx1"/>
                </a:solidFill>
                <a:latin typeface="Arial" panose="020B0604020202020204" pitchFamily="34" charset="0"/>
              </a:defRPr>
            </a:lvl7pPr>
            <a:lvl8pPr marL="3429000" indent="-228600" eaLnBrk="0" fontAlgn="base" hangingPunct="0">
              <a:spcBef>
                <a:spcPct val="0"/>
              </a:spcBef>
              <a:spcAft>
                <a:spcPct val="0"/>
              </a:spcAft>
              <a:defRPr sz="3600" b="1">
                <a:solidFill>
                  <a:schemeClr val="tx1"/>
                </a:solidFill>
                <a:latin typeface="Arial" panose="020B0604020202020204" pitchFamily="34" charset="0"/>
              </a:defRPr>
            </a:lvl8pPr>
            <a:lvl9pPr marL="3886200" indent="-228600" eaLnBrk="0" fontAlgn="base" hangingPunct="0">
              <a:spcBef>
                <a:spcPct val="0"/>
              </a:spcBef>
              <a:spcAft>
                <a:spcPct val="0"/>
              </a:spcAft>
              <a:defRPr sz="3600" b="1">
                <a:solidFill>
                  <a:schemeClr val="tx1"/>
                </a:solidFill>
                <a:latin typeface="Arial" panose="020B0604020202020204" pitchFamily="34" charset="0"/>
              </a:defRPr>
            </a:lvl9pPr>
          </a:lstStyle>
          <a:p>
            <a:pPr eaLnBrk="1" hangingPunct="1"/>
            <a:endParaRPr lang="en-US" altLang="en-US">
              <a:solidFill>
                <a:srgbClr val="000000"/>
              </a:solidFill>
            </a:endParaRPr>
          </a:p>
        </p:txBody>
      </p:sp>
      <p:graphicFrame>
        <p:nvGraphicFramePr>
          <p:cNvPr id="18445" name="Object 5"/>
          <p:cNvGraphicFramePr>
            <a:graphicFrameLocks noChangeAspect="1"/>
          </p:cNvGraphicFramePr>
          <p:nvPr>
            <p:extLst>
              <p:ext uri="{D42A27DB-BD31-4B8C-83A1-F6EECF244321}">
                <p14:modId xmlns:p14="http://schemas.microsoft.com/office/powerpoint/2010/main" val="1156129775"/>
              </p:ext>
            </p:extLst>
          </p:nvPr>
        </p:nvGraphicFramePr>
        <p:xfrm>
          <a:off x="3541838" y="1504943"/>
          <a:ext cx="4362473" cy="1702805"/>
        </p:xfrm>
        <a:graphic>
          <a:graphicData uri="http://schemas.openxmlformats.org/presentationml/2006/ole">
            <mc:AlternateContent xmlns:mc="http://schemas.openxmlformats.org/markup-compatibility/2006">
              <mc:Choice xmlns:v="urn:schemas-microsoft-com:vml" Requires="v">
                <p:oleObj spid="_x0000_s106662" name="Equation" r:id="rId4" imgW="1562040" imgH="634680" progId="Equation.3">
                  <p:embed/>
                </p:oleObj>
              </mc:Choice>
              <mc:Fallback>
                <p:oleObj name="Equation" r:id="rId4" imgW="1562040" imgH="634680" progId="Equation.3">
                  <p:embed/>
                  <p:pic>
                    <p:nvPicPr>
                      <p:cNvPr id="0" name=""/>
                      <p:cNvPicPr>
                        <a:picLocks noChangeAspect="1" noChangeArrowheads="1"/>
                      </p:cNvPicPr>
                      <p:nvPr/>
                    </p:nvPicPr>
                    <p:blipFill>
                      <a:blip r:embed="rId5"/>
                      <a:srcRect/>
                      <a:stretch>
                        <a:fillRect/>
                      </a:stretch>
                    </p:blipFill>
                    <p:spPr bwMode="auto">
                      <a:xfrm>
                        <a:off x="3541838" y="1504943"/>
                        <a:ext cx="4362473" cy="1702805"/>
                      </a:xfrm>
                      <a:prstGeom prst="rect">
                        <a:avLst/>
                      </a:prstGeom>
                      <a:noFill/>
                      <a:ln>
                        <a:noFill/>
                      </a:ln>
                      <a:extLst/>
                    </p:spPr>
                  </p:pic>
                </p:oleObj>
              </mc:Fallback>
            </mc:AlternateContent>
          </a:graphicData>
        </a:graphic>
      </p:graphicFrame>
    </p:spTree>
    <p:extLst>
      <p:ext uri="{BB962C8B-B14F-4D97-AF65-F5344CB8AC3E}">
        <p14:creationId xmlns:p14="http://schemas.microsoft.com/office/powerpoint/2010/main" val="356025248"/>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a:grpSpLocks noChangeAspect="1"/>
          </p:cNvGrpSpPr>
          <p:nvPr/>
        </p:nvGrpSpPr>
        <p:grpSpPr>
          <a:xfrm>
            <a:off x="3779912" y="1235868"/>
            <a:ext cx="4711143" cy="3455999"/>
            <a:chOff x="3086100" y="1600201"/>
            <a:chExt cx="4302125" cy="3155952"/>
          </a:xfrm>
        </p:grpSpPr>
        <p:grpSp>
          <p:nvGrpSpPr>
            <p:cNvPr id="21506" name="Group 12"/>
            <p:cNvGrpSpPr>
              <a:grpSpLocks/>
            </p:cNvGrpSpPr>
            <p:nvPr/>
          </p:nvGrpSpPr>
          <p:grpSpPr bwMode="auto">
            <a:xfrm>
              <a:off x="3086100" y="1600201"/>
              <a:ext cx="4302125" cy="3155952"/>
              <a:chOff x="3066473" y="1447800"/>
              <a:chExt cx="4302125" cy="3155950"/>
            </a:xfrm>
          </p:grpSpPr>
          <p:pic>
            <p:nvPicPr>
              <p:cNvPr id="21514" name="Picture 10" descr="C:\Users\Basawa\AppData\Local\Microsoft\Windows\Temporary Internet Files\Content.Word\0000000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66473" y="1447800"/>
                <a:ext cx="4302125" cy="315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9" name="Straight Arrow Connector 8"/>
              <p:cNvCxnSpPr/>
              <p:nvPr/>
            </p:nvCxnSpPr>
            <p:spPr>
              <a:xfrm>
                <a:off x="5028623" y="1828800"/>
                <a:ext cx="0" cy="2286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1516" name="TextBox 11"/>
              <p:cNvSpPr txBox="1">
                <a:spLocks noChangeArrowheads="1"/>
              </p:cNvSpPr>
              <p:nvPr/>
            </p:nvSpPr>
            <p:spPr bwMode="auto">
              <a:xfrm>
                <a:off x="4770580" y="1685791"/>
                <a:ext cx="35618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3600" b="1">
                    <a:solidFill>
                      <a:schemeClr val="tx1"/>
                    </a:solidFill>
                    <a:latin typeface="Arial" panose="020B0604020202020204" pitchFamily="34" charset="0"/>
                  </a:defRPr>
                </a:lvl1pPr>
                <a:lvl2pPr marL="742950" indent="-285750" eaLnBrk="0" hangingPunct="0">
                  <a:defRPr sz="3600" b="1">
                    <a:solidFill>
                      <a:schemeClr val="tx1"/>
                    </a:solidFill>
                    <a:latin typeface="Arial" panose="020B0604020202020204" pitchFamily="34" charset="0"/>
                  </a:defRPr>
                </a:lvl2pPr>
                <a:lvl3pPr marL="1143000" indent="-228600" eaLnBrk="0" hangingPunct="0">
                  <a:defRPr sz="3600" b="1">
                    <a:solidFill>
                      <a:schemeClr val="tx1"/>
                    </a:solidFill>
                    <a:latin typeface="Arial" panose="020B0604020202020204" pitchFamily="34" charset="0"/>
                  </a:defRPr>
                </a:lvl3pPr>
                <a:lvl4pPr marL="1600200" indent="-228600" eaLnBrk="0" hangingPunct="0">
                  <a:defRPr sz="3600" b="1">
                    <a:solidFill>
                      <a:schemeClr val="tx1"/>
                    </a:solidFill>
                    <a:latin typeface="Arial" panose="020B0604020202020204" pitchFamily="34" charset="0"/>
                  </a:defRPr>
                </a:lvl4pPr>
                <a:lvl5pPr marL="2057400" indent="-228600" eaLnBrk="0" hangingPunct="0">
                  <a:defRPr sz="3600" b="1">
                    <a:solidFill>
                      <a:schemeClr val="tx1"/>
                    </a:solidFill>
                    <a:latin typeface="Arial" panose="020B0604020202020204" pitchFamily="34" charset="0"/>
                  </a:defRPr>
                </a:lvl5pPr>
                <a:lvl6pPr marL="2514600" indent="-228600" eaLnBrk="0" fontAlgn="base" hangingPunct="0">
                  <a:spcBef>
                    <a:spcPct val="0"/>
                  </a:spcBef>
                  <a:spcAft>
                    <a:spcPct val="0"/>
                  </a:spcAft>
                  <a:defRPr sz="3600" b="1">
                    <a:solidFill>
                      <a:schemeClr val="tx1"/>
                    </a:solidFill>
                    <a:latin typeface="Arial" panose="020B0604020202020204" pitchFamily="34" charset="0"/>
                  </a:defRPr>
                </a:lvl6pPr>
                <a:lvl7pPr marL="2971800" indent="-228600" eaLnBrk="0" fontAlgn="base" hangingPunct="0">
                  <a:spcBef>
                    <a:spcPct val="0"/>
                  </a:spcBef>
                  <a:spcAft>
                    <a:spcPct val="0"/>
                  </a:spcAft>
                  <a:defRPr sz="3600" b="1">
                    <a:solidFill>
                      <a:schemeClr val="tx1"/>
                    </a:solidFill>
                    <a:latin typeface="Arial" panose="020B0604020202020204" pitchFamily="34" charset="0"/>
                  </a:defRPr>
                </a:lvl7pPr>
                <a:lvl8pPr marL="3429000" indent="-228600" eaLnBrk="0" fontAlgn="base" hangingPunct="0">
                  <a:spcBef>
                    <a:spcPct val="0"/>
                  </a:spcBef>
                  <a:spcAft>
                    <a:spcPct val="0"/>
                  </a:spcAft>
                  <a:defRPr sz="3600" b="1">
                    <a:solidFill>
                      <a:schemeClr val="tx1"/>
                    </a:solidFill>
                    <a:latin typeface="Arial" panose="020B0604020202020204" pitchFamily="34" charset="0"/>
                  </a:defRPr>
                </a:lvl8pPr>
                <a:lvl9pPr marL="3886200" indent="-228600" eaLnBrk="0" fontAlgn="base" hangingPunct="0">
                  <a:spcBef>
                    <a:spcPct val="0"/>
                  </a:spcBef>
                  <a:spcAft>
                    <a:spcPct val="0"/>
                  </a:spcAft>
                  <a:defRPr sz="3600" b="1">
                    <a:solidFill>
                      <a:schemeClr val="tx1"/>
                    </a:solidFill>
                    <a:latin typeface="Arial" panose="020B0604020202020204" pitchFamily="34" charset="0"/>
                  </a:defRPr>
                </a:lvl9pPr>
              </a:lstStyle>
              <a:p>
                <a:pPr eaLnBrk="1" hangingPunct="1"/>
                <a:r>
                  <a:rPr lang="en-US" altLang="en-US" sz="1400" i="1">
                    <a:solidFill>
                      <a:srgbClr val="000000"/>
                    </a:solidFill>
                    <a:latin typeface="Comic Sans MS" panose="030F0702030302020204" pitchFamily="66" charset="0"/>
                  </a:rPr>
                  <a:t>I</a:t>
                </a:r>
                <a:r>
                  <a:rPr lang="en-US" altLang="en-US" sz="1400" i="1" baseline="-25000">
                    <a:solidFill>
                      <a:srgbClr val="000000"/>
                    </a:solidFill>
                    <a:latin typeface="Comic Sans MS" panose="030F0702030302020204" pitchFamily="66" charset="0"/>
                  </a:rPr>
                  <a:t>1</a:t>
                </a:r>
              </a:p>
            </p:txBody>
          </p:sp>
        </p:grpSp>
        <p:sp>
          <p:nvSpPr>
            <p:cNvPr id="14" name="Rectangle 13"/>
            <p:cNvSpPr/>
            <p:nvPr/>
          </p:nvSpPr>
          <p:spPr>
            <a:xfrm>
              <a:off x="4400178" y="3974768"/>
              <a:ext cx="1296144" cy="2453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507" name="Title 1"/>
          <p:cNvSpPr>
            <a:spLocks noGrp="1"/>
          </p:cNvSpPr>
          <p:nvPr>
            <p:ph type="title"/>
          </p:nvPr>
        </p:nvSpPr>
        <p:spPr>
          <a:xfrm>
            <a:off x="457200" y="274638"/>
            <a:ext cx="8229600" cy="1314450"/>
          </a:xfrm>
        </p:spPr>
        <p:txBody>
          <a:bodyPr/>
          <a:lstStyle/>
          <a:p>
            <a:pPr algn="l"/>
            <a:r>
              <a:rPr lang="en-US" altLang="en-US" sz="2400" b="1" dirty="0" smtClean="0">
                <a:latin typeface="Comic Sans MS" panose="030F0702030302020204" pitchFamily="66" charset="0"/>
              </a:rPr>
              <a:t>Problem: </a:t>
            </a:r>
            <a:br>
              <a:rPr lang="en-US" altLang="en-US" sz="2400" b="1" dirty="0" smtClean="0">
                <a:latin typeface="Comic Sans MS" panose="030F0702030302020204" pitchFamily="66" charset="0"/>
              </a:rPr>
            </a:br>
            <a:r>
              <a:rPr lang="en-US" altLang="en-US" sz="2000" dirty="0" smtClean="0">
                <a:latin typeface="Comic Sans MS" panose="030F0702030302020204" pitchFamily="66" charset="0"/>
              </a:rPr>
              <a:t>Consider the emitter-follower amplifier of Figure. Draw the </a:t>
            </a:r>
            <a:r>
              <a:rPr lang="tr-TR" altLang="en-US" sz="2000" dirty="0" smtClean="0">
                <a:latin typeface="Comic Sans MS" panose="030F0702030302020204" pitchFamily="66" charset="0"/>
              </a:rPr>
              <a:t>DC </a:t>
            </a:r>
            <a:r>
              <a:rPr lang="en-US" altLang="en-US" sz="2000" dirty="0" smtClean="0">
                <a:latin typeface="Comic Sans MS" panose="030F0702030302020204" pitchFamily="66" charset="0"/>
              </a:rPr>
              <a:t>circuit and find I</a:t>
            </a:r>
            <a:r>
              <a:rPr lang="en-US" altLang="en-US" sz="2000" baseline="-25000" dirty="0" smtClean="0">
                <a:latin typeface="Comic Sans MS" panose="030F0702030302020204" pitchFamily="66" charset="0"/>
              </a:rPr>
              <a:t>CQ</a:t>
            </a:r>
            <a:r>
              <a:rPr lang="en-US" altLang="en-US" sz="2000" dirty="0" smtClean="0">
                <a:latin typeface="Comic Sans MS" panose="030F0702030302020204" pitchFamily="66" charset="0"/>
              </a:rPr>
              <a:t> </a:t>
            </a:r>
            <a:r>
              <a:rPr lang="tr-TR" altLang="en-US" sz="2000" dirty="0">
                <a:solidFill>
                  <a:schemeClr val="tx1"/>
                </a:solidFill>
              </a:rPr>
              <a:t>(</a:t>
            </a:r>
            <a:r>
              <a:rPr lang="en-US" altLang="en-US" sz="2000" dirty="0">
                <a:solidFill>
                  <a:schemeClr val="tx1"/>
                </a:solidFill>
              </a:rPr>
              <a:t>β = 100, V</a:t>
            </a:r>
            <a:r>
              <a:rPr lang="en-US" altLang="en-US" sz="2000" baseline="-25000" dirty="0">
                <a:solidFill>
                  <a:schemeClr val="tx1"/>
                </a:solidFill>
              </a:rPr>
              <a:t>BE</a:t>
            </a:r>
            <a:r>
              <a:rPr lang="en-US" altLang="en-US" sz="2000" dirty="0">
                <a:solidFill>
                  <a:schemeClr val="tx1"/>
                </a:solidFill>
              </a:rPr>
              <a:t>=0.7V</a:t>
            </a:r>
            <a:r>
              <a:rPr lang="tr-TR" altLang="en-US" sz="2000" dirty="0" smtClean="0">
                <a:solidFill>
                  <a:schemeClr val="tx1"/>
                </a:solidFill>
              </a:rPr>
              <a:t>).</a:t>
            </a:r>
            <a:endParaRPr lang="en-US" altLang="en-US" sz="2000" dirty="0" smtClean="0">
              <a:latin typeface="Comic Sans MS" panose="030F0702030302020204" pitchFamily="66" charset="0"/>
            </a:endParaRPr>
          </a:p>
        </p:txBody>
      </p:sp>
      <p:sp>
        <p:nvSpPr>
          <p:cNvPr id="21508" name="Rectangle 2"/>
          <p:cNvSpPr>
            <a:spLocks noChangeArrowheads="1"/>
          </p:cNvSpPr>
          <p:nvPr/>
        </p:nvSpPr>
        <p:spPr bwMode="auto">
          <a:xfrm>
            <a:off x="0" y="-323165"/>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sz="3600" b="1">
                <a:solidFill>
                  <a:schemeClr val="tx1"/>
                </a:solidFill>
                <a:latin typeface="Arial" panose="020B0604020202020204" pitchFamily="34" charset="0"/>
              </a:defRPr>
            </a:lvl1pPr>
            <a:lvl2pPr marL="742950" indent="-285750" eaLnBrk="0" hangingPunct="0">
              <a:defRPr sz="3600" b="1">
                <a:solidFill>
                  <a:schemeClr val="tx1"/>
                </a:solidFill>
                <a:latin typeface="Arial" panose="020B0604020202020204" pitchFamily="34" charset="0"/>
              </a:defRPr>
            </a:lvl2pPr>
            <a:lvl3pPr marL="1143000" indent="-228600" eaLnBrk="0" hangingPunct="0">
              <a:defRPr sz="3600" b="1">
                <a:solidFill>
                  <a:schemeClr val="tx1"/>
                </a:solidFill>
                <a:latin typeface="Arial" panose="020B0604020202020204" pitchFamily="34" charset="0"/>
              </a:defRPr>
            </a:lvl3pPr>
            <a:lvl4pPr marL="1600200" indent="-228600" eaLnBrk="0" hangingPunct="0">
              <a:defRPr sz="3600" b="1">
                <a:solidFill>
                  <a:schemeClr val="tx1"/>
                </a:solidFill>
                <a:latin typeface="Arial" panose="020B0604020202020204" pitchFamily="34" charset="0"/>
              </a:defRPr>
            </a:lvl4pPr>
            <a:lvl5pPr marL="2057400" indent="-228600" eaLnBrk="0" hangingPunct="0">
              <a:defRPr sz="3600" b="1">
                <a:solidFill>
                  <a:schemeClr val="tx1"/>
                </a:solidFill>
                <a:latin typeface="Arial" panose="020B0604020202020204" pitchFamily="34" charset="0"/>
              </a:defRPr>
            </a:lvl5pPr>
            <a:lvl6pPr marL="2514600" indent="-228600" eaLnBrk="0" fontAlgn="base" hangingPunct="0">
              <a:spcBef>
                <a:spcPct val="0"/>
              </a:spcBef>
              <a:spcAft>
                <a:spcPct val="0"/>
              </a:spcAft>
              <a:defRPr sz="3600" b="1">
                <a:solidFill>
                  <a:schemeClr val="tx1"/>
                </a:solidFill>
                <a:latin typeface="Arial" panose="020B0604020202020204" pitchFamily="34" charset="0"/>
              </a:defRPr>
            </a:lvl6pPr>
            <a:lvl7pPr marL="2971800" indent="-228600" eaLnBrk="0" fontAlgn="base" hangingPunct="0">
              <a:spcBef>
                <a:spcPct val="0"/>
              </a:spcBef>
              <a:spcAft>
                <a:spcPct val="0"/>
              </a:spcAft>
              <a:defRPr sz="3600" b="1">
                <a:solidFill>
                  <a:schemeClr val="tx1"/>
                </a:solidFill>
                <a:latin typeface="Arial" panose="020B0604020202020204" pitchFamily="34" charset="0"/>
              </a:defRPr>
            </a:lvl7pPr>
            <a:lvl8pPr marL="3429000" indent="-228600" eaLnBrk="0" fontAlgn="base" hangingPunct="0">
              <a:spcBef>
                <a:spcPct val="0"/>
              </a:spcBef>
              <a:spcAft>
                <a:spcPct val="0"/>
              </a:spcAft>
              <a:defRPr sz="3600" b="1">
                <a:solidFill>
                  <a:schemeClr val="tx1"/>
                </a:solidFill>
                <a:latin typeface="Arial" panose="020B0604020202020204" pitchFamily="34" charset="0"/>
              </a:defRPr>
            </a:lvl8pPr>
            <a:lvl9pPr marL="3886200" indent="-228600" eaLnBrk="0" fontAlgn="base" hangingPunct="0">
              <a:spcBef>
                <a:spcPct val="0"/>
              </a:spcBef>
              <a:spcAft>
                <a:spcPct val="0"/>
              </a:spcAft>
              <a:defRPr sz="3600" b="1">
                <a:solidFill>
                  <a:schemeClr val="tx1"/>
                </a:solidFill>
                <a:latin typeface="Arial" panose="020B0604020202020204" pitchFamily="34" charset="0"/>
              </a:defRPr>
            </a:lvl9pPr>
          </a:lstStyle>
          <a:p>
            <a:pPr eaLnBrk="1" hangingPunct="1"/>
            <a:endParaRPr lang="en-US" altLang="en-US">
              <a:solidFill>
                <a:srgbClr val="000000"/>
              </a:solidFill>
              <a:latin typeface="Comic Sans MS" panose="030F0702030302020204" pitchFamily="66" charset="0"/>
            </a:endParaRPr>
          </a:p>
        </p:txBody>
      </p:sp>
      <p:sp>
        <p:nvSpPr>
          <p:cNvPr id="21509" name="Rectangle 2"/>
          <p:cNvSpPr>
            <a:spLocks noChangeArrowheads="1"/>
          </p:cNvSpPr>
          <p:nvPr/>
        </p:nvSpPr>
        <p:spPr bwMode="auto">
          <a:xfrm>
            <a:off x="0" y="-323165"/>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sz="3600" b="1">
                <a:solidFill>
                  <a:schemeClr val="tx1"/>
                </a:solidFill>
                <a:latin typeface="Arial" panose="020B0604020202020204" pitchFamily="34" charset="0"/>
              </a:defRPr>
            </a:lvl1pPr>
            <a:lvl2pPr marL="742950" indent="-285750" eaLnBrk="0" hangingPunct="0">
              <a:defRPr sz="3600" b="1">
                <a:solidFill>
                  <a:schemeClr val="tx1"/>
                </a:solidFill>
                <a:latin typeface="Arial" panose="020B0604020202020204" pitchFamily="34" charset="0"/>
              </a:defRPr>
            </a:lvl2pPr>
            <a:lvl3pPr marL="1143000" indent="-228600" eaLnBrk="0" hangingPunct="0">
              <a:defRPr sz="3600" b="1">
                <a:solidFill>
                  <a:schemeClr val="tx1"/>
                </a:solidFill>
                <a:latin typeface="Arial" panose="020B0604020202020204" pitchFamily="34" charset="0"/>
              </a:defRPr>
            </a:lvl3pPr>
            <a:lvl4pPr marL="1600200" indent="-228600" eaLnBrk="0" hangingPunct="0">
              <a:defRPr sz="3600" b="1">
                <a:solidFill>
                  <a:schemeClr val="tx1"/>
                </a:solidFill>
                <a:latin typeface="Arial" panose="020B0604020202020204" pitchFamily="34" charset="0"/>
              </a:defRPr>
            </a:lvl4pPr>
            <a:lvl5pPr marL="2057400" indent="-228600" eaLnBrk="0" hangingPunct="0">
              <a:defRPr sz="3600" b="1">
                <a:solidFill>
                  <a:schemeClr val="tx1"/>
                </a:solidFill>
                <a:latin typeface="Arial" panose="020B0604020202020204" pitchFamily="34" charset="0"/>
              </a:defRPr>
            </a:lvl5pPr>
            <a:lvl6pPr marL="2514600" indent="-228600" eaLnBrk="0" fontAlgn="base" hangingPunct="0">
              <a:spcBef>
                <a:spcPct val="0"/>
              </a:spcBef>
              <a:spcAft>
                <a:spcPct val="0"/>
              </a:spcAft>
              <a:defRPr sz="3600" b="1">
                <a:solidFill>
                  <a:schemeClr val="tx1"/>
                </a:solidFill>
                <a:latin typeface="Arial" panose="020B0604020202020204" pitchFamily="34" charset="0"/>
              </a:defRPr>
            </a:lvl6pPr>
            <a:lvl7pPr marL="2971800" indent="-228600" eaLnBrk="0" fontAlgn="base" hangingPunct="0">
              <a:spcBef>
                <a:spcPct val="0"/>
              </a:spcBef>
              <a:spcAft>
                <a:spcPct val="0"/>
              </a:spcAft>
              <a:defRPr sz="3600" b="1">
                <a:solidFill>
                  <a:schemeClr val="tx1"/>
                </a:solidFill>
                <a:latin typeface="Arial" panose="020B0604020202020204" pitchFamily="34" charset="0"/>
              </a:defRPr>
            </a:lvl7pPr>
            <a:lvl8pPr marL="3429000" indent="-228600" eaLnBrk="0" fontAlgn="base" hangingPunct="0">
              <a:spcBef>
                <a:spcPct val="0"/>
              </a:spcBef>
              <a:spcAft>
                <a:spcPct val="0"/>
              </a:spcAft>
              <a:defRPr sz="3600" b="1">
                <a:solidFill>
                  <a:schemeClr val="tx1"/>
                </a:solidFill>
                <a:latin typeface="Arial" panose="020B0604020202020204" pitchFamily="34" charset="0"/>
              </a:defRPr>
            </a:lvl8pPr>
            <a:lvl9pPr marL="3886200" indent="-228600" eaLnBrk="0" fontAlgn="base" hangingPunct="0">
              <a:spcBef>
                <a:spcPct val="0"/>
              </a:spcBef>
              <a:spcAft>
                <a:spcPct val="0"/>
              </a:spcAft>
              <a:defRPr sz="3600" b="1">
                <a:solidFill>
                  <a:schemeClr val="tx1"/>
                </a:solidFill>
                <a:latin typeface="Arial" panose="020B0604020202020204" pitchFamily="34" charset="0"/>
              </a:defRPr>
            </a:lvl9pPr>
          </a:lstStyle>
          <a:p>
            <a:pPr eaLnBrk="1" hangingPunct="1"/>
            <a:endParaRPr lang="en-US" altLang="en-US">
              <a:solidFill>
                <a:srgbClr val="000000"/>
              </a:solidFill>
              <a:latin typeface="Comic Sans MS" panose="030F0702030302020204" pitchFamily="66" charset="0"/>
            </a:endParaRPr>
          </a:p>
        </p:txBody>
      </p:sp>
      <p:sp>
        <p:nvSpPr>
          <p:cNvPr id="21510" name="Rectangle 2"/>
          <p:cNvSpPr>
            <a:spLocks noChangeArrowheads="1"/>
          </p:cNvSpPr>
          <p:nvPr/>
        </p:nvSpPr>
        <p:spPr bwMode="auto">
          <a:xfrm>
            <a:off x="0" y="-323165"/>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sz="3600" b="1">
                <a:solidFill>
                  <a:schemeClr val="tx1"/>
                </a:solidFill>
                <a:latin typeface="Arial" panose="020B0604020202020204" pitchFamily="34" charset="0"/>
              </a:defRPr>
            </a:lvl1pPr>
            <a:lvl2pPr marL="742950" indent="-285750" eaLnBrk="0" hangingPunct="0">
              <a:defRPr sz="3600" b="1">
                <a:solidFill>
                  <a:schemeClr val="tx1"/>
                </a:solidFill>
                <a:latin typeface="Arial" panose="020B0604020202020204" pitchFamily="34" charset="0"/>
              </a:defRPr>
            </a:lvl2pPr>
            <a:lvl3pPr marL="1143000" indent="-228600" eaLnBrk="0" hangingPunct="0">
              <a:defRPr sz="3600" b="1">
                <a:solidFill>
                  <a:schemeClr val="tx1"/>
                </a:solidFill>
                <a:latin typeface="Arial" panose="020B0604020202020204" pitchFamily="34" charset="0"/>
              </a:defRPr>
            </a:lvl3pPr>
            <a:lvl4pPr marL="1600200" indent="-228600" eaLnBrk="0" hangingPunct="0">
              <a:defRPr sz="3600" b="1">
                <a:solidFill>
                  <a:schemeClr val="tx1"/>
                </a:solidFill>
                <a:latin typeface="Arial" panose="020B0604020202020204" pitchFamily="34" charset="0"/>
              </a:defRPr>
            </a:lvl4pPr>
            <a:lvl5pPr marL="2057400" indent="-228600" eaLnBrk="0" hangingPunct="0">
              <a:defRPr sz="3600" b="1">
                <a:solidFill>
                  <a:schemeClr val="tx1"/>
                </a:solidFill>
                <a:latin typeface="Arial" panose="020B0604020202020204" pitchFamily="34" charset="0"/>
              </a:defRPr>
            </a:lvl5pPr>
            <a:lvl6pPr marL="2514600" indent="-228600" eaLnBrk="0" fontAlgn="base" hangingPunct="0">
              <a:spcBef>
                <a:spcPct val="0"/>
              </a:spcBef>
              <a:spcAft>
                <a:spcPct val="0"/>
              </a:spcAft>
              <a:defRPr sz="3600" b="1">
                <a:solidFill>
                  <a:schemeClr val="tx1"/>
                </a:solidFill>
                <a:latin typeface="Arial" panose="020B0604020202020204" pitchFamily="34" charset="0"/>
              </a:defRPr>
            </a:lvl6pPr>
            <a:lvl7pPr marL="2971800" indent="-228600" eaLnBrk="0" fontAlgn="base" hangingPunct="0">
              <a:spcBef>
                <a:spcPct val="0"/>
              </a:spcBef>
              <a:spcAft>
                <a:spcPct val="0"/>
              </a:spcAft>
              <a:defRPr sz="3600" b="1">
                <a:solidFill>
                  <a:schemeClr val="tx1"/>
                </a:solidFill>
                <a:latin typeface="Arial" panose="020B0604020202020204" pitchFamily="34" charset="0"/>
              </a:defRPr>
            </a:lvl7pPr>
            <a:lvl8pPr marL="3429000" indent="-228600" eaLnBrk="0" fontAlgn="base" hangingPunct="0">
              <a:spcBef>
                <a:spcPct val="0"/>
              </a:spcBef>
              <a:spcAft>
                <a:spcPct val="0"/>
              </a:spcAft>
              <a:defRPr sz="3600" b="1">
                <a:solidFill>
                  <a:schemeClr val="tx1"/>
                </a:solidFill>
                <a:latin typeface="Arial" panose="020B0604020202020204" pitchFamily="34" charset="0"/>
              </a:defRPr>
            </a:lvl8pPr>
            <a:lvl9pPr marL="3886200" indent="-228600" eaLnBrk="0" fontAlgn="base" hangingPunct="0">
              <a:spcBef>
                <a:spcPct val="0"/>
              </a:spcBef>
              <a:spcAft>
                <a:spcPct val="0"/>
              </a:spcAft>
              <a:defRPr sz="3600" b="1">
                <a:solidFill>
                  <a:schemeClr val="tx1"/>
                </a:solidFill>
                <a:latin typeface="Arial" panose="020B0604020202020204" pitchFamily="34" charset="0"/>
              </a:defRPr>
            </a:lvl9pPr>
          </a:lstStyle>
          <a:p>
            <a:pPr eaLnBrk="1" hangingPunct="1"/>
            <a:endParaRPr lang="en-US" altLang="en-US">
              <a:solidFill>
                <a:srgbClr val="000000"/>
              </a:solidFill>
              <a:latin typeface="Comic Sans MS" panose="030F0702030302020204" pitchFamily="66" charset="0"/>
            </a:endParaRPr>
          </a:p>
        </p:txBody>
      </p:sp>
      <p:sp>
        <p:nvSpPr>
          <p:cNvPr id="21511" name="Rectangle 2"/>
          <p:cNvSpPr>
            <a:spLocks noChangeArrowheads="1"/>
          </p:cNvSpPr>
          <p:nvPr/>
        </p:nvSpPr>
        <p:spPr bwMode="auto">
          <a:xfrm>
            <a:off x="0" y="-323165"/>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sz="3600" b="1">
                <a:solidFill>
                  <a:schemeClr val="tx1"/>
                </a:solidFill>
                <a:latin typeface="Arial" panose="020B0604020202020204" pitchFamily="34" charset="0"/>
              </a:defRPr>
            </a:lvl1pPr>
            <a:lvl2pPr marL="742950" indent="-285750" eaLnBrk="0" hangingPunct="0">
              <a:defRPr sz="3600" b="1">
                <a:solidFill>
                  <a:schemeClr val="tx1"/>
                </a:solidFill>
                <a:latin typeface="Arial" panose="020B0604020202020204" pitchFamily="34" charset="0"/>
              </a:defRPr>
            </a:lvl2pPr>
            <a:lvl3pPr marL="1143000" indent="-228600" eaLnBrk="0" hangingPunct="0">
              <a:defRPr sz="3600" b="1">
                <a:solidFill>
                  <a:schemeClr val="tx1"/>
                </a:solidFill>
                <a:latin typeface="Arial" panose="020B0604020202020204" pitchFamily="34" charset="0"/>
              </a:defRPr>
            </a:lvl3pPr>
            <a:lvl4pPr marL="1600200" indent="-228600" eaLnBrk="0" hangingPunct="0">
              <a:defRPr sz="3600" b="1">
                <a:solidFill>
                  <a:schemeClr val="tx1"/>
                </a:solidFill>
                <a:latin typeface="Arial" panose="020B0604020202020204" pitchFamily="34" charset="0"/>
              </a:defRPr>
            </a:lvl4pPr>
            <a:lvl5pPr marL="2057400" indent="-228600" eaLnBrk="0" hangingPunct="0">
              <a:defRPr sz="3600" b="1">
                <a:solidFill>
                  <a:schemeClr val="tx1"/>
                </a:solidFill>
                <a:latin typeface="Arial" panose="020B0604020202020204" pitchFamily="34" charset="0"/>
              </a:defRPr>
            </a:lvl5pPr>
            <a:lvl6pPr marL="2514600" indent="-228600" eaLnBrk="0" fontAlgn="base" hangingPunct="0">
              <a:spcBef>
                <a:spcPct val="0"/>
              </a:spcBef>
              <a:spcAft>
                <a:spcPct val="0"/>
              </a:spcAft>
              <a:defRPr sz="3600" b="1">
                <a:solidFill>
                  <a:schemeClr val="tx1"/>
                </a:solidFill>
                <a:latin typeface="Arial" panose="020B0604020202020204" pitchFamily="34" charset="0"/>
              </a:defRPr>
            </a:lvl6pPr>
            <a:lvl7pPr marL="2971800" indent="-228600" eaLnBrk="0" fontAlgn="base" hangingPunct="0">
              <a:spcBef>
                <a:spcPct val="0"/>
              </a:spcBef>
              <a:spcAft>
                <a:spcPct val="0"/>
              </a:spcAft>
              <a:defRPr sz="3600" b="1">
                <a:solidFill>
                  <a:schemeClr val="tx1"/>
                </a:solidFill>
                <a:latin typeface="Arial" panose="020B0604020202020204" pitchFamily="34" charset="0"/>
              </a:defRPr>
            </a:lvl7pPr>
            <a:lvl8pPr marL="3429000" indent="-228600" eaLnBrk="0" fontAlgn="base" hangingPunct="0">
              <a:spcBef>
                <a:spcPct val="0"/>
              </a:spcBef>
              <a:spcAft>
                <a:spcPct val="0"/>
              </a:spcAft>
              <a:defRPr sz="3600" b="1">
                <a:solidFill>
                  <a:schemeClr val="tx1"/>
                </a:solidFill>
                <a:latin typeface="Arial" panose="020B0604020202020204" pitchFamily="34" charset="0"/>
              </a:defRPr>
            </a:lvl8pPr>
            <a:lvl9pPr marL="3886200" indent="-228600" eaLnBrk="0" fontAlgn="base" hangingPunct="0">
              <a:spcBef>
                <a:spcPct val="0"/>
              </a:spcBef>
              <a:spcAft>
                <a:spcPct val="0"/>
              </a:spcAft>
              <a:defRPr sz="3600" b="1">
                <a:solidFill>
                  <a:schemeClr val="tx1"/>
                </a:solidFill>
                <a:latin typeface="Arial" panose="020B0604020202020204" pitchFamily="34" charset="0"/>
              </a:defRPr>
            </a:lvl9pPr>
          </a:lstStyle>
          <a:p>
            <a:pPr eaLnBrk="1" hangingPunct="1"/>
            <a:endParaRPr lang="en-US" altLang="en-US">
              <a:solidFill>
                <a:srgbClr val="000000"/>
              </a:solidFill>
              <a:latin typeface="Comic Sans MS" panose="030F0702030302020204" pitchFamily="66" charset="0"/>
            </a:endParaRPr>
          </a:p>
        </p:txBody>
      </p:sp>
      <p:sp>
        <p:nvSpPr>
          <p:cNvPr id="21512" name="Rectangle 2"/>
          <p:cNvSpPr>
            <a:spLocks noChangeArrowheads="1"/>
          </p:cNvSpPr>
          <p:nvPr/>
        </p:nvSpPr>
        <p:spPr bwMode="auto">
          <a:xfrm>
            <a:off x="0" y="-323165"/>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sz="3600" b="1">
                <a:solidFill>
                  <a:schemeClr val="tx1"/>
                </a:solidFill>
                <a:latin typeface="Arial" panose="020B0604020202020204" pitchFamily="34" charset="0"/>
              </a:defRPr>
            </a:lvl1pPr>
            <a:lvl2pPr marL="742950" indent="-285750" eaLnBrk="0" hangingPunct="0">
              <a:defRPr sz="3600" b="1">
                <a:solidFill>
                  <a:schemeClr val="tx1"/>
                </a:solidFill>
                <a:latin typeface="Arial" panose="020B0604020202020204" pitchFamily="34" charset="0"/>
              </a:defRPr>
            </a:lvl2pPr>
            <a:lvl3pPr marL="1143000" indent="-228600" eaLnBrk="0" hangingPunct="0">
              <a:defRPr sz="3600" b="1">
                <a:solidFill>
                  <a:schemeClr val="tx1"/>
                </a:solidFill>
                <a:latin typeface="Arial" panose="020B0604020202020204" pitchFamily="34" charset="0"/>
              </a:defRPr>
            </a:lvl3pPr>
            <a:lvl4pPr marL="1600200" indent="-228600" eaLnBrk="0" hangingPunct="0">
              <a:defRPr sz="3600" b="1">
                <a:solidFill>
                  <a:schemeClr val="tx1"/>
                </a:solidFill>
                <a:latin typeface="Arial" panose="020B0604020202020204" pitchFamily="34" charset="0"/>
              </a:defRPr>
            </a:lvl4pPr>
            <a:lvl5pPr marL="2057400" indent="-228600" eaLnBrk="0" hangingPunct="0">
              <a:defRPr sz="3600" b="1">
                <a:solidFill>
                  <a:schemeClr val="tx1"/>
                </a:solidFill>
                <a:latin typeface="Arial" panose="020B0604020202020204" pitchFamily="34" charset="0"/>
              </a:defRPr>
            </a:lvl5pPr>
            <a:lvl6pPr marL="2514600" indent="-228600" eaLnBrk="0" fontAlgn="base" hangingPunct="0">
              <a:spcBef>
                <a:spcPct val="0"/>
              </a:spcBef>
              <a:spcAft>
                <a:spcPct val="0"/>
              </a:spcAft>
              <a:defRPr sz="3600" b="1">
                <a:solidFill>
                  <a:schemeClr val="tx1"/>
                </a:solidFill>
                <a:latin typeface="Arial" panose="020B0604020202020204" pitchFamily="34" charset="0"/>
              </a:defRPr>
            </a:lvl6pPr>
            <a:lvl7pPr marL="2971800" indent="-228600" eaLnBrk="0" fontAlgn="base" hangingPunct="0">
              <a:spcBef>
                <a:spcPct val="0"/>
              </a:spcBef>
              <a:spcAft>
                <a:spcPct val="0"/>
              </a:spcAft>
              <a:defRPr sz="3600" b="1">
                <a:solidFill>
                  <a:schemeClr val="tx1"/>
                </a:solidFill>
                <a:latin typeface="Arial" panose="020B0604020202020204" pitchFamily="34" charset="0"/>
              </a:defRPr>
            </a:lvl7pPr>
            <a:lvl8pPr marL="3429000" indent="-228600" eaLnBrk="0" fontAlgn="base" hangingPunct="0">
              <a:spcBef>
                <a:spcPct val="0"/>
              </a:spcBef>
              <a:spcAft>
                <a:spcPct val="0"/>
              </a:spcAft>
              <a:defRPr sz="3600" b="1">
                <a:solidFill>
                  <a:schemeClr val="tx1"/>
                </a:solidFill>
                <a:latin typeface="Arial" panose="020B0604020202020204" pitchFamily="34" charset="0"/>
              </a:defRPr>
            </a:lvl8pPr>
            <a:lvl9pPr marL="3886200" indent="-228600" eaLnBrk="0" fontAlgn="base" hangingPunct="0">
              <a:spcBef>
                <a:spcPct val="0"/>
              </a:spcBef>
              <a:spcAft>
                <a:spcPct val="0"/>
              </a:spcAft>
              <a:defRPr sz="3600" b="1">
                <a:solidFill>
                  <a:schemeClr val="tx1"/>
                </a:solidFill>
                <a:latin typeface="Arial" panose="020B0604020202020204" pitchFamily="34" charset="0"/>
              </a:defRPr>
            </a:lvl9pPr>
          </a:lstStyle>
          <a:p>
            <a:pPr eaLnBrk="1" hangingPunct="1"/>
            <a:endParaRPr lang="en-US" altLang="en-US">
              <a:solidFill>
                <a:srgbClr val="000000"/>
              </a:solidFill>
              <a:latin typeface="Comic Sans MS" panose="030F0702030302020204" pitchFamily="66" charset="0"/>
            </a:endParaRPr>
          </a:p>
        </p:txBody>
      </p:sp>
      <p:graphicFrame>
        <p:nvGraphicFramePr>
          <p:cNvPr id="21513" name="Object 9"/>
          <p:cNvGraphicFramePr>
            <a:graphicFrameLocks noChangeAspect="1"/>
          </p:cNvGraphicFramePr>
          <p:nvPr>
            <p:extLst>
              <p:ext uri="{D42A27DB-BD31-4B8C-83A1-F6EECF244321}">
                <p14:modId xmlns:p14="http://schemas.microsoft.com/office/powerpoint/2010/main" val="349478049"/>
              </p:ext>
            </p:extLst>
          </p:nvPr>
        </p:nvGraphicFramePr>
        <p:xfrm>
          <a:off x="611560" y="3989955"/>
          <a:ext cx="7534644" cy="2634680"/>
        </p:xfrm>
        <a:graphic>
          <a:graphicData uri="http://schemas.openxmlformats.org/presentationml/2006/ole">
            <mc:AlternateContent xmlns:mc="http://schemas.openxmlformats.org/markup-compatibility/2006">
              <mc:Choice xmlns:v="urn:schemas-microsoft-com:vml" Requires="v">
                <p:oleObj spid="_x0000_s112743" name="Equation" r:id="rId4" imgW="3047760" imgH="1066680" progId="Equation.3">
                  <p:embed/>
                </p:oleObj>
              </mc:Choice>
              <mc:Fallback>
                <p:oleObj name="Equation" r:id="rId4" imgW="3047760" imgH="1066680" progId="Equation.3">
                  <p:embed/>
                  <p:pic>
                    <p:nvPicPr>
                      <p:cNvPr id="0" name=""/>
                      <p:cNvPicPr>
                        <a:picLocks noChangeAspect="1" noChangeArrowheads="1"/>
                      </p:cNvPicPr>
                      <p:nvPr/>
                    </p:nvPicPr>
                    <p:blipFill>
                      <a:blip r:embed="rId5"/>
                      <a:srcRect/>
                      <a:stretch>
                        <a:fillRect/>
                      </a:stretch>
                    </p:blipFill>
                    <p:spPr bwMode="auto">
                      <a:xfrm>
                        <a:off x="611560" y="3989955"/>
                        <a:ext cx="7534644" cy="2634680"/>
                      </a:xfrm>
                      <a:prstGeom prst="rect">
                        <a:avLst/>
                      </a:prstGeom>
                      <a:noFill/>
                      <a:ln>
                        <a:noFill/>
                      </a:ln>
                      <a:extLst/>
                    </p:spPr>
                  </p:pic>
                </p:oleObj>
              </mc:Fallback>
            </mc:AlternateContent>
          </a:graphicData>
        </a:graphic>
      </p:graphicFrame>
    </p:spTree>
    <p:extLst>
      <p:ext uri="{BB962C8B-B14F-4D97-AF65-F5344CB8AC3E}">
        <p14:creationId xmlns:p14="http://schemas.microsoft.com/office/powerpoint/2010/main" val="39494884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894" name="Picture 14" descr="YI2-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7330" y="411539"/>
            <a:ext cx="1847850" cy="2181225"/>
          </a:xfrm>
          <a:prstGeom prst="rect">
            <a:avLst/>
          </a:prstGeom>
          <a:noFill/>
          <a:extLst>
            <a:ext uri="{909E8E84-426E-40DD-AFC4-6F175D3DCCD1}">
              <a14:hiddenFill xmlns:a14="http://schemas.microsoft.com/office/drawing/2010/main">
                <a:solidFill>
                  <a:srgbClr val="FFFFFF"/>
                </a:solidFill>
              </a14:hiddenFill>
            </a:ext>
          </a:extLst>
        </p:spPr>
      </p:pic>
      <p:pic>
        <p:nvPicPr>
          <p:cNvPr id="122892" name="Picture 12" descr="uygulama7-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7544" y="3501008"/>
            <a:ext cx="2432982" cy="2713711"/>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 name="Object 1"/>
          <p:cNvGraphicFramePr>
            <a:graphicFrameLocks noChangeAspect="1"/>
          </p:cNvGraphicFramePr>
          <p:nvPr>
            <p:extLst>
              <p:ext uri="{D42A27DB-BD31-4B8C-83A1-F6EECF244321}">
                <p14:modId xmlns:p14="http://schemas.microsoft.com/office/powerpoint/2010/main" val="3194386349"/>
              </p:ext>
            </p:extLst>
          </p:nvPr>
        </p:nvGraphicFramePr>
        <p:xfrm>
          <a:off x="3203848" y="3933056"/>
          <a:ext cx="5324216" cy="2041233"/>
        </p:xfrm>
        <a:graphic>
          <a:graphicData uri="http://schemas.openxmlformats.org/presentationml/2006/ole">
            <mc:AlternateContent xmlns:mc="http://schemas.openxmlformats.org/markup-compatibility/2006">
              <mc:Choice xmlns:v="urn:schemas-microsoft-com:vml" Requires="v">
                <p:oleObj spid="_x0000_s122956" name="Equation" r:id="rId5" imgW="2984500" imgH="1143000" progId="Equation.3">
                  <p:embed/>
                </p:oleObj>
              </mc:Choice>
              <mc:Fallback>
                <p:oleObj name="Equation" r:id="rId5" imgW="2984500" imgH="1143000" progId="Equation.3">
                  <p:embed/>
                  <p:pic>
                    <p:nvPicPr>
                      <p:cNvPr id="0" name="Object 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03848" y="3933056"/>
                        <a:ext cx="5324216" cy="2041233"/>
                      </a:xfrm>
                      <a:prstGeom prst="rect">
                        <a:avLst/>
                      </a:prstGeom>
                      <a:noFill/>
                    </p:spPr>
                  </p:pic>
                </p:oleObj>
              </mc:Fallback>
            </mc:AlternateContent>
          </a:graphicData>
        </a:graphic>
      </p:graphicFrame>
      <p:sp>
        <p:nvSpPr>
          <p:cNvPr id="4" name="Rectangle 3"/>
          <p:cNvSpPr/>
          <p:nvPr/>
        </p:nvSpPr>
        <p:spPr>
          <a:xfrm>
            <a:off x="2123728" y="411539"/>
            <a:ext cx="6696744" cy="1477328"/>
          </a:xfrm>
          <a:prstGeom prst="rect">
            <a:avLst/>
          </a:prstGeom>
        </p:spPr>
        <p:txBody>
          <a:bodyPr wrap="square">
            <a:spAutoFit/>
          </a:bodyPr>
          <a:lstStyle/>
          <a:p>
            <a:r>
              <a:rPr lang="en-US" b="1" dirty="0">
                <a:solidFill>
                  <a:srgbClr val="000000"/>
                </a:solidFill>
                <a:latin typeface="Comic Sans MS" panose="030F0702030302020204" pitchFamily="66" charset="0"/>
              </a:rPr>
              <a:t>Consider the amplifier shown above. Use the following parameters for your calculations. </a:t>
            </a:r>
            <a:r>
              <a:rPr lang="en-US" b="1" i="1" dirty="0">
                <a:solidFill>
                  <a:srgbClr val="000000"/>
                </a:solidFill>
                <a:latin typeface="Comic Sans MS" panose="030F0702030302020204" pitchFamily="66" charset="0"/>
              </a:rPr>
              <a:t>Transistor parameters : </a:t>
            </a:r>
            <a:r>
              <a:rPr lang="el-GR" b="1" i="1" dirty="0" smtClean="0">
                <a:solidFill>
                  <a:srgbClr val="000000"/>
                </a:solidFill>
                <a:latin typeface="Comic Sans MS" panose="030F0702030302020204" pitchFamily="66" charset="0"/>
              </a:rPr>
              <a:t>β=</a:t>
            </a:r>
            <a:r>
              <a:rPr lang="tr-TR" b="1" i="1" dirty="0" smtClean="0">
                <a:solidFill>
                  <a:srgbClr val="000000"/>
                </a:solidFill>
                <a:latin typeface="Comic Sans MS" panose="030F0702030302020204" pitchFamily="66" charset="0"/>
              </a:rPr>
              <a:t>150</a:t>
            </a:r>
            <a:r>
              <a:rPr lang="el-GR" b="1" i="1" dirty="0" smtClean="0">
                <a:solidFill>
                  <a:srgbClr val="000000"/>
                </a:solidFill>
                <a:latin typeface="Comic Sans MS" panose="030F0702030302020204" pitchFamily="66" charset="0"/>
              </a:rPr>
              <a:t>, </a:t>
            </a:r>
            <a:r>
              <a:rPr lang="en-US" b="1" i="1" dirty="0" smtClean="0">
                <a:solidFill>
                  <a:srgbClr val="000000"/>
                </a:solidFill>
                <a:latin typeface="Comic Sans MS" panose="030F0702030302020204" pitchFamily="66" charset="0"/>
              </a:rPr>
              <a:t>V</a:t>
            </a:r>
            <a:r>
              <a:rPr lang="en-US" sz="1100" b="1" i="1" dirty="0" smtClean="0">
                <a:solidFill>
                  <a:srgbClr val="000000"/>
                </a:solidFill>
                <a:latin typeface="Comic Sans MS" panose="030F0702030302020204" pitchFamily="66" charset="0"/>
              </a:rPr>
              <a:t>BE</a:t>
            </a:r>
            <a:r>
              <a:rPr lang="en-US" b="1" i="1" dirty="0" smtClean="0">
                <a:solidFill>
                  <a:srgbClr val="000000"/>
                </a:solidFill>
                <a:latin typeface="Comic Sans MS" panose="030F0702030302020204" pitchFamily="66" charset="0"/>
              </a:rPr>
              <a:t>=0.</a:t>
            </a:r>
            <a:r>
              <a:rPr lang="tr-TR" b="1" i="1" dirty="0" smtClean="0">
                <a:solidFill>
                  <a:srgbClr val="000000"/>
                </a:solidFill>
                <a:latin typeface="Comic Sans MS" panose="030F0702030302020204" pitchFamily="66" charset="0"/>
              </a:rPr>
              <a:t>6</a:t>
            </a:r>
            <a:r>
              <a:rPr lang="en-US" b="1" i="1" dirty="0" smtClean="0">
                <a:solidFill>
                  <a:srgbClr val="000000"/>
                </a:solidFill>
                <a:latin typeface="Comic Sans MS" panose="030F0702030302020204" pitchFamily="66" charset="0"/>
              </a:rPr>
              <a:t>V </a:t>
            </a:r>
            <a:endParaRPr lang="en-US" b="1" dirty="0">
              <a:solidFill>
                <a:srgbClr val="000000"/>
              </a:solidFill>
              <a:latin typeface="Comic Sans MS" panose="030F0702030302020204" pitchFamily="66" charset="0"/>
            </a:endParaRPr>
          </a:p>
          <a:p>
            <a:r>
              <a:rPr lang="en-US" b="1" dirty="0">
                <a:solidFill>
                  <a:srgbClr val="000000"/>
                </a:solidFill>
                <a:latin typeface="Comic Sans MS" panose="030F0702030302020204" pitchFamily="66" charset="0"/>
              </a:rPr>
              <a:t>a. </a:t>
            </a:r>
            <a:r>
              <a:rPr lang="tr-TR" b="1" dirty="0" smtClean="0">
                <a:solidFill>
                  <a:srgbClr val="000000"/>
                </a:solidFill>
                <a:latin typeface="Comic Sans MS" panose="030F0702030302020204" pitchFamily="66" charset="0"/>
              </a:rPr>
              <a:t>P</a:t>
            </a:r>
            <a:r>
              <a:rPr lang="en-US" dirty="0" err="1" smtClean="0">
                <a:solidFill>
                  <a:srgbClr val="000000"/>
                </a:solidFill>
                <a:latin typeface="Comic Sans MS" panose="030F0702030302020204" pitchFamily="66" charset="0"/>
              </a:rPr>
              <a:t>erforming</a:t>
            </a:r>
            <a:r>
              <a:rPr lang="en-US" dirty="0" smtClean="0">
                <a:solidFill>
                  <a:srgbClr val="000000"/>
                </a:solidFill>
                <a:latin typeface="Comic Sans MS" panose="030F0702030302020204" pitchFamily="66" charset="0"/>
              </a:rPr>
              <a:t> </a:t>
            </a:r>
            <a:r>
              <a:rPr lang="en-US" dirty="0">
                <a:solidFill>
                  <a:srgbClr val="000000"/>
                </a:solidFill>
                <a:latin typeface="Comic Sans MS" panose="030F0702030302020204" pitchFamily="66" charset="0"/>
              </a:rPr>
              <a:t>DC </a:t>
            </a:r>
            <a:r>
              <a:rPr lang="en-US" dirty="0" smtClean="0">
                <a:solidFill>
                  <a:srgbClr val="000000"/>
                </a:solidFill>
                <a:latin typeface="Comic Sans MS" panose="030F0702030302020204" pitchFamily="66" charset="0"/>
              </a:rPr>
              <a:t>analysis</a:t>
            </a:r>
            <a:r>
              <a:rPr lang="tr-TR" dirty="0" smtClean="0">
                <a:solidFill>
                  <a:srgbClr val="000000"/>
                </a:solidFill>
                <a:latin typeface="Comic Sans MS" panose="030F0702030302020204" pitchFamily="66" charset="0"/>
              </a:rPr>
              <a:t> </a:t>
            </a:r>
            <a:r>
              <a:rPr lang="tr-TR" dirty="0" err="1" smtClean="0">
                <a:solidFill>
                  <a:srgbClr val="000000"/>
                </a:solidFill>
                <a:latin typeface="Comic Sans MS" panose="030F0702030302020204" pitchFamily="66" charset="0"/>
              </a:rPr>
              <a:t>and</a:t>
            </a:r>
            <a:r>
              <a:rPr lang="tr-TR" dirty="0" smtClean="0">
                <a:solidFill>
                  <a:srgbClr val="000000"/>
                </a:solidFill>
                <a:latin typeface="Comic Sans MS" panose="030F0702030302020204" pitchFamily="66" charset="0"/>
              </a:rPr>
              <a:t> </a:t>
            </a:r>
            <a:r>
              <a:rPr lang="tr-TR" dirty="0" err="1" smtClean="0">
                <a:solidFill>
                  <a:srgbClr val="000000"/>
                </a:solidFill>
                <a:latin typeface="Comic Sans MS" panose="030F0702030302020204" pitchFamily="66" charset="0"/>
              </a:rPr>
              <a:t>calculate</a:t>
            </a:r>
            <a:r>
              <a:rPr lang="tr-TR" dirty="0" smtClean="0">
                <a:solidFill>
                  <a:srgbClr val="000000"/>
                </a:solidFill>
                <a:latin typeface="Comic Sans MS" panose="030F0702030302020204" pitchFamily="66" charset="0"/>
              </a:rPr>
              <a:t> DC </a:t>
            </a:r>
            <a:r>
              <a:rPr lang="tr-TR" dirty="0" err="1" smtClean="0">
                <a:solidFill>
                  <a:srgbClr val="000000"/>
                </a:solidFill>
                <a:latin typeface="Comic Sans MS" panose="030F0702030302020204" pitchFamily="66" charset="0"/>
              </a:rPr>
              <a:t>operating</a:t>
            </a:r>
            <a:r>
              <a:rPr lang="tr-TR" dirty="0" smtClean="0">
                <a:solidFill>
                  <a:srgbClr val="000000"/>
                </a:solidFill>
                <a:latin typeface="Comic Sans MS" panose="030F0702030302020204" pitchFamily="66" charset="0"/>
              </a:rPr>
              <a:t> </a:t>
            </a:r>
            <a:r>
              <a:rPr lang="tr-TR" dirty="0" err="1" smtClean="0">
                <a:solidFill>
                  <a:srgbClr val="000000"/>
                </a:solidFill>
                <a:latin typeface="Comic Sans MS" panose="030F0702030302020204" pitchFamily="66" charset="0"/>
              </a:rPr>
              <a:t>values</a:t>
            </a:r>
            <a:r>
              <a:rPr lang="tr-TR" dirty="0" smtClean="0">
                <a:solidFill>
                  <a:srgbClr val="000000"/>
                </a:solidFill>
                <a:latin typeface="Comic Sans MS" panose="030F0702030302020204" pitchFamily="66" charset="0"/>
              </a:rPr>
              <a:t> of </a:t>
            </a:r>
            <a:r>
              <a:rPr lang="tr-TR" dirty="0" err="1" smtClean="0">
                <a:solidFill>
                  <a:srgbClr val="000000"/>
                </a:solidFill>
                <a:latin typeface="Comic Sans MS" panose="030F0702030302020204" pitchFamily="66" charset="0"/>
              </a:rPr>
              <a:t>the</a:t>
            </a:r>
            <a:r>
              <a:rPr lang="tr-TR" dirty="0" smtClean="0">
                <a:solidFill>
                  <a:srgbClr val="000000"/>
                </a:solidFill>
                <a:latin typeface="Comic Sans MS" panose="030F0702030302020204" pitchFamily="66" charset="0"/>
              </a:rPr>
              <a:t> transistor</a:t>
            </a:r>
            <a:r>
              <a:rPr lang="en-US" dirty="0" smtClean="0">
                <a:solidFill>
                  <a:srgbClr val="000000"/>
                </a:solidFill>
                <a:latin typeface="Comic Sans MS" panose="030F0702030302020204" pitchFamily="66" charset="0"/>
              </a:rPr>
              <a:t>. </a:t>
            </a:r>
            <a:endParaRPr lang="en-US" dirty="0">
              <a:solidFill>
                <a:srgbClr val="000000"/>
              </a:solidFill>
              <a:latin typeface="Comic Sans MS" panose="030F0702030302020204" pitchFamily="66" charset="0"/>
            </a:endParaRPr>
          </a:p>
        </p:txBody>
      </p:sp>
    </p:spTree>
    <p:extLst>
      <p:ext uri="{BB962C8B-B14F-4D97-AF65-F5344CB8AC3E}">
        <p14:creationId xmlns:p14="http://schemas.microsoft.com/office/powerpoint/2010/main" val="1134602815"/>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3528" y="3501008"/>
            <a:ext cx="6935296" cy="3243584"/>
          </a:xfrm>
          <a:prstGeom prst="rect">
            <a:avLst/>
          </a:prstGeom>
        </p:spPr>
      </p:pic>
      <p:graphicFrame>
        <p:nvGraphicFramePr>
          <p:cNvPr id="2" name="Object 8"/>
          <p:cNvGraphicFramePr>
            <a:graphicFrameLocks noChangeAspect="1"/>
          </p:cNvGraphicFramePr>
          <p:nvPr>
            <p:extLst>
              <p:ext uri="{D42A27DB-BD31-4B8C-83A1-F6EECF244321}">
                <p14:modId xmlns:p14="http://schemas.microsoft.com/office/powerpoint/2010/main" val="580897357"/>
              </p:ext>
            </p:extLst>
          </p:nvPr>
        </p:nvGraphicFramePr>
        <p:xfrm>
          <a:off x="323528" y="682515"/>
          <a:ext cx="4419600" cy="3230563"/>
        </p:xfrm>
        <a:graphic>
          <a:graphicData uri="http://schemas.openxmlformats.org/presentationml/2006/ole">
            <mc:AlternateContent xmlns:mc="http://schemas.openxmlformats.org/markup-compatibility/2006">
              <mc:Choice xmlns:v="urn:schemas-microsoft-com:vml" Requires="v">
                <p:oleObj spid="_x0000_s126985" name="Bitmap Image" r:id="rId4" imgW="3115110" imgH="2276793" progId="Paint.Picture">
                  <p:embed/>
                </p:oleObj>
              </mc:Choice>
              <mc:Fallback>
                <p:oleObj name="Bitmap Image" r:id="rId4" imgW="3115110" imgH="2276793" progId="Paint.Picture">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3528" y="682515"/>
                        <a:ext cx="4419600" cy="3230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 name="Rectangle 4"/>
          <p:cNvSpPr>
            <a:spLocks noChangeArrowheads="1"/>
          </p:cNvSpPr>
          <p:nvPr/>
        </p:nvSpPr>
        <p:spPr bwMode="auto">
          <a:xfrm>
            <a:off x="323528" y="193425"/>
            <a:ext cx="206498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3600" b="1">
                <a:solidFill>
                  <a:schemeClr val="tx1"/>
                </a:solidFill>
                <a:latin typeface="Arial" panose="020B0604020202020204" pitchFamily="34" charset="0"/>
              </a:defRPr>
            </a:lvl1pPr>
            <a:lvl2pPr marL="742950" indent="-285750" eaLnBrk="0" hangingPunct="0">
              <a:defRPr sz="3600" b="1">
                <a:solidFill>
                  <a:schemeClr val="tx1"/>
                </a:solidFill>
                <a:latin typeface="Arial" panose="020B0604020202020204" pitchFamily="34" charset="0"/>
              </a:defRPr>
            </a:lvl2pPr>
            <a:lvl3pPr marL="1143000" indent="-228600" eaLnBrk="0" hangingPunct="0">
              <a:defRPr sz="3600" b="1">
                <a:solidFill>
                  <a:schemeClr val="tx1"/>
                </a:solidFill>
                <a:latin typeface="Arial" panose="020B0604020202020204" pitchFamily="34" charset="0"/>
              </a:defRPr>
            </a:lvl3pPr>
            <a:lvl4pPr marL="1600200" indent="-228600" eaLnBrk="0" hangingPunct="0">
              <a:defRPr sz="3600" b="1">
                <a:solidFill>
                  <a:schemeClr val="tx1"/>
                </a:solidFill>
                <a:latin typeface="Arial" panose="020B0604020202020204" pitchFamily="34" charset="0"/>
              </a:defRPr>
            </a:lvl4pPr>
            <a:lvl5pPr marL="2057400" indent="-228600" eaLnBrk="0" hangingPunct="0">
              <a:defRPr sz="3600" b="1">
                <a:solidFill>
                  <a:schemeClr val="tx1"/>
                </a:solidFill>
                <a:latin typeface="Arial" panose="020B0604020202020204" pitchFamily="34" charset="0"/>
              </a:defRPr>
            </a:lvl5pPr>
            <a:lvl6pPr marL="2514600" indent="-228600" eaLnBrk="0" fontAlgn="base" hangingPunct="0">
              <a:spcBef>
                <a:spcPct val="0"/>
              </a:spcBef>
              <a:spcAft>
                <a:spcPct val="0"/>
              </a:spcAft>
              <a:defRPr sz="3600" b="1">
                <a:solidFill>
                  <a:schemeClr val="tx1"/>
                </a:solidFill>
                <a:latin typeface="Arial" panose="020B0604020202020204" pitchFamily="34" charset="0"/>
              </a:defRPr>
            </a:lvl6pPr>
            <a:lvl7pPr marL="2971800" indent="-228600" eaLnBrk="0" fontAlgn="base" hangingPunct="0">
              <a:spcBef>
                <a:spcPct val="0"/>
              </a:spcBef>
              <a:spcAft>
                <a:spcPct val="0"/>
              </a:spcAft>
              <a:defRPr sz="3600" b="1">
                <a:solidFill>
                  <a:schemeClr val="tx1"/>
                </a:solidFill>
                <a:latin typeface="Arial" panose="020B0604020202020204" pitchFamily="34" charset="0"/>
              </a:defRPr>
            </a:lvl7pPr>
            <a:lvl8pPr marL="3429000" indent="-228600" eaLnBrk="0" fontAlgn="base" hangingPunct="0">
              <a:spcBef>
                <a:spcPct val="0"/>
              </a:spcBef>
              <a:spcAft>
                <a:spcPct val="0"/>
              </a:spcAft>
              <a:defRPr sz="3600" b="1">
                <a:solidFill>
                  <a:schemeClr val="tx1"/>
                </a:solidFill>
                <a:latin typeface="Arial" panose="020B0604020202020204" pitchFamily="34" charset="0"/>
              </a:defRPr>
            </a:lvl8pPr>
            <a:lvl9pPr marL="3886200" indent="-228600" eaLnBrk="0" fontAlgn="base" hangingPunct="0">
              <a:spcBef>
                <a:spcPct val="0"/>
              </a:spcBef>
              <a:spcAft>
                <a:spcPct val="0"/>
              </a:spcAft>
              <a:defRPr sz="3600" b="1">
                <a:solidFill>
                  <a:schemeClr val="tx1"/>
                </a:solidFill>
                <a:latin typeface="Arial" panose="020B0604020202020204" pitchFamily="34" charset="0"/>
              </a:defRPr>
            </a:lvl9pPr>
          </a:lstStyle>
          <a:p>
            <a:pPr algn="ctr" eaLnBrk="1" hangingPunct="1"/>
            <a:r>
              <a:rPr lang="tr-TR" altLang="en-US" sz="2400" dirty="0" err="1" smtClean="0">
                <a:solidFill>
                  <a:srgbClr val="FF0000"/>
                </a:solidFill>
                <a:latin typeface="Comic Sans MS" panose="030F0702030302020204" pitchFamily="66" charset="0"/>
              </a:rPr>
              <a:t>Early</a:t>
            </a:r>
            <a:r>
              <a:rPr lang="tr-TR" altLang="en-US" sz="2400" dirty="0" smtClean="0">
                <a:solidFill>
                  <a:srgbClr val="FF0000"/>
                </a:solidFill>
                <a:latin typeface="Comic Sans MS" panose="030F0702030302020204" pitchFamily="66" charset="0"/>
              </a:rPr>
              <a:t> </a:t>
            </a:r>
            <a:r>
              <a:rPr lang="tr-TR" altLang="en-US" sz="2400" dirty="0" err="1" smtClean="0">
                <a:solidFill>
                  <a:srgbClr val="FF0000"/>
                </a:solidFill>
                <a:latin typeface="Comic Sans MS" panose="030F0702030302020204" pitchFamily="66" charset="0"/>
              </a:rPr>
              <a:t>Effect</a:t>
            </a:r>
            <a:endParaRPr lang="en-US" altLang="en-US" sz="2400" dirty="0">
              <a:solidFill>
                <a:srgbClr val="FF0000"/>
              </a:solidFill>
              <a:latin typeface="Comic Sans MS" panose="030F0702030302020204" pitchFamily="66" charset="0"/>
            </a:endParaRPr>
          </a:p>
        </p:txBody>
      </p:sp>
      <p:sp>
        <p:nvSpPr>
          <p:cNvPr id="6" name="Oval 5"/>
          <p:cNvSpPr/>
          <p:nvPr/>
        </p:nvSpPr>
        <p:spPr bwMode="auto">
          <a:xfrm>
            <a:off x="3816934" y="4174813"/>
            <a:ext cx="4032448" cy="2304256"/>
          </a:xfrm>
          <a:prstGeom prst="ellipse">
            <a:avLst/>
          </a:prstGeom>
          <a:noFill/>
          <a:ln w="38100"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600" b="1" i="0" u="none" strike="noStrike" cap="none" normalizeH="0" baseline="0" smtClean="0">
              <a:ln>
                <a:noFill/>
              </a:ln>
              <a:solidFill>
                <a:schemeClr val="tx1"/>
              </a:solidFill>
              <a:effectLst/>
              <a:latin typeface="Arial" charset="0"/>
            </a:endParaRPr>
          </a:p>
        </p:txBody>
      </p:sp>
      <p:sp>
        <p:nvSpPr>
          <p:cNvPr id="7" name="Rectangle 2"/>
          <p:cNvSpPr txBox="1">
            <a:spLocks noChangeArrowheads="1"/>
          </p:cNvSpPr>
          <p:nvPr/>
        </p:nvSpPr>
        <p:spPr bwMode="auto">
          <a:xfrm>
            <a:off x="4572000" y="711986"/>
            <a:ext cx="3744416" cy="545282"/>
          </a:xfrm>
          <a:prstGeom prst="wedgeRoundRectCallout">
            <a:avLst>
              <a:gd name="adj1" fmla="val -100325"/>
              <a:gd name="adj2" fmla="val 213042"/>
              <a:gd name="adj3" fmla="val 16667"/>
            </a:avLst>
          </a:prstGeom>
          <a:solidFill>
            <a:schemeClr val="bg1"/>
          </a:solidFill>
          <a:ln w="28575">
            <a:solidFill>
              <a:schemeClr val="tx1"/>
            </a:solidFill>
            <a:prstDash val="dash"/>
          </a:ln>
          <a:effectLs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2800">
                <a:solidFill>
                  <a:schemeClr val="tx2"/>
                </a:solidFill>
                <a:latin typeface="Comic Sans MS" panose="030F0702030302020204" pitchFamily="66" charset="0"/>
                <a:ea typeface="+mj-ea"/>
                <a:cs typeface="+mj-cs"/>
              </a:defRPr>
            </a:lvl1pPr>
            <a:lvl2pPr algn="ctr" rtl="0" eaLnBrk="0" fontAlgn="base" hangingPunct="0">
              <a:spcBef>
                <a:spcPct val="0"/>
              </a:spcBef>
              <a:spcAft>
                <a:spcPct val="0"/>
              </a:spcAft>
              <a:defRPr sz="4400">
                <a:solidFill>
                  <a:schemeClr val="tx2"/>
                </a:solidFill>
                <a:latin typeface="Verdana" pitchFamily="34" charset="0"/>
                <a:cs typeface="Angsana New" pitchFamily="18" charset="-34"/>
              </a:defRPr>
            </a:lvl2pPr>
            <a:lvl3pPr algn="ctr" rtl="0" eaLnBrk="0" fontAlgn="base" hangingPunct="0">
              <a:spcBef>
                <a:spcPct val="0"/>
              </a:spcBef>
              <a:spcAft>
                <a:spcPct val="0"/>
              </a:spcAft>
              <a:defRPr sz="4400">
                <a:solidFill>
                  <a:schemeClr val="tx2"/>
                </a:solidFill>
                <a:latin typeface="Verdana" pitchFamily="34" charset="0"/>
                <a:cs typeface="Angsana New" pitchFamily="18" charset="-34"/>
              </a:defRPr>
            </a:lvl3pPr>
            <a:lvl4pPr algn="ctr" rtl="0" eaLnBrk="0" fontAlgn="base" hangingPunct="0">
              <a:spcBef>
                <a:spcPct val="0"/>
              </a:spcBef>
              <a:spcAft>
                <a:spcPct val="0"/>
              </a:spcAft>
              <a:defRPr sz="4400">
                <a:solidFill>
                  <a:schemeClr val="tx2"/>
                </a:solidFill>
                <a:latin typeface="Verdana" pitchFamily="34" charset="0"/>
                <a:cs typeface="Angsana New" pitchFamily="18" charset="-34"/>
              </a:defRPr>
            </a:lvl4pPr>
            <a:lvl5pPr algn="ctr" rtl="0" eaLnBrk="0" fontAlgn="base" hangingPunct="0">
              <a:spcBef>
                <a:spcPct val="0"/>
              </a:spcBef>
              <a:spcAft>
                <a:spcPct val="0"/>
              </a:spcAft>
              <a:defRPr sz="4400">
                <a:solidFill>
                  <a:schemeClr val="tx2"/>
                </a:solidFill>
                <a:latin typeface="Verdana" pitchFamily="34" charset="0"/>
                <a:cs typeface="Angsana New" pitchFamily="18" charset="-34"/>
              </a:defRPr>
            </a:lvl5pPr>
            <a:lvl6pPr marL="457200" algn="ctr" rtl="0" fontAlgn="base">
              <a:spcBef>
                <a:spcPct val="0"/>
              </a:spcBef>
              <a:spcAft>
                <a:spcPct val="0"/>
              </a:spcAft>
              <a:defRPr sz="4400">
                <a:solidFill>
                  <a:schemeClr val="tx2"/>
                </a:solidFill>
                <a:latin typeface="Verdana" pitchFamily="34" charset="0"/>
                <a:cs typeface="Angsana New" pitchFamily="18" charset="-34"/>
              </a:defRPr>
            </a:lvl6pPr>
            <a:lvl7pPr marL="914400" algn="ctr" rtl="0" fontAlgn="base">
              <a:spcBef>
                <a:spcPct val="0"/>
              </a:spcBef>
              <a:spcAft>
                <a:spcPct val="0"/>
              </a:spcAft>
              <a:defRPr sz="4400">
                <a:solidFill>
                  <a:schemeClr val="tx2"/>
                </a:solidFill>
                <a:latin typeface="Verdana" pitchFamily="34" charset="0"/>
                <a:cs typeface="Angsana New" pitchFamily="18" charset="-34"/>
              </a:defRPr>
            </a:lvl7pPr>
            <a:lvl8pPr marL="1371600" algn="ctr" rtl="0" fontAlgn="base">
              <a:spcBef>
                <a:spcPct val="0"/>
              </a:spcBef>
              <a:spcAft>
                <a:spcPct val="0"/>
              </a:spcAft>
              <a:defRPr sz="4400">
                <a:solidFill>
                  <a:schemeClr val="tx2"/>
                </a:solidFill>
                <a:latin typeface="Verdana" pitchFamily="34" charset="0"/>
                <a:cs typeface="Angsana New" pitchFamily="18" charset="-34"/>
              </a:defRPr>
            </a:lvl8pPr>
            <a:lvl9pPr marL="1828800" algn="ctr" rtl="0" fontAlgn="base">
              <a:spcBef>
                <a:spcPct val="0"/>
              </a:spcBef>
              <a:spcAft>
                <a:spcPct val="0"/>
              </a:spcAft>
              <a:defRPr sz="4400">
                <a:solidFill>
                  <a:schemeClr val="tx2"/>
                </a:solidFill>
                <a:latin typeface="Verdana" pitchFamily="34" charset="0"/>
                <a:cs typeface="Angsana New" pitchFamily="18" charset="-34"/>
              </a:defRPr>
            </a:lvl9pPr>
          </a:lstStyle>
          <a:p>
            <a:pPr indent="-2462213" algn="l" eaLnBrk="1" hangingPunct="1"/>
            <a:r>
              <a:rPr lang="tr-TR" altLang="en-US" sz="2000" kern="0" dirty="0" smtClean="0"/>
              <a:t>İdeal: </a:t>
            </a:r>
            <a:r>
              <a:rPr lang="tr-TR" altLang="en-US" sz="2000" kern="0" dirty="0" err="1" smtClean="0"/>
              <a:t>Slope</a:t>
            </a:r>
            <a:r>
              <a:rPr lang="tr-TR" altLang="en-US" sz="2000" kern="0" dirty="0" smtClean="0"/>
              <a:t> is </a:t>
            </a:r>
            <a:r>
              <a:rPr lang="tr-TR" altLang="en-US" sz="2000" kern="0" dirty="0" err="1" smtClean="0"/>
              <a:t>zero</a:t>
            </a:r>
            <a:endParaRPr lang="th-TH" altLang="en-US" sz="2000" kern="0" dirty="0" smtClean="0"/>
          </a:p>
        </p:txBody>
      </p:sp>
      <p:sp>
        <p:nvSpPr>
          <p:cNvPr id="8" name="Rectangle 2"/>
          <p:cNvSpPr txBox="1">
            <a:spLocks noChangeArrowheads="1"/>
          </p:cNvSpPr>
          <p:nvPr/>
        </p:nvSpPr>
        <p:spPr bwMode="auto">
          <a:xfrm>
            <a:off x="5220072" y="1917854"/>
            <a:ext cx="3744416" cy="1345641"/>
          </a:xfrm>
          <a:prstGeom prst="wedgeRoundRectCallout">
            <a:avLst>
              <a:gd name="adj1" fmla="val -33599"/>
              <a:gd name="adj2" fmla="val 150202"/>
              <a:gd name="adj3" fmla="val 16667"/>
            </a:avLst>
          </a:prstGeom>
          <a:solidFill>
            <a:schemeClr val="bg1"/>
          </a:solidFill>
          <a:ln w="28575">
            <a:solidFill>
              <a:schemeClr val="tx1"/>
            </a:solidFill>
            <a:prstDash val="dash"/>
          </a:ln>
          <a:effectLs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2800">
                <a:solidFill>
                  <a:schemeClr val="tx2"/>
                </a:solidFill>
                <a:latin typeface="Comic Sans MS" panose="030F0702030302020204" pitchFamily="66" charset="0"/>
                <a:ea typeface="+mj-ea"/>
                <a:cs typeface="+mj-cs"/>
              </a:defRPr>
            </a:lvl1pPr>
            <a:lvl2pPr algn="ctr" rtl="0" eaLnBrk="0" fontAlgn="base" hangingPunct="0">
              <a:spcBef>
                <a:spcPct val="0"/>
              </a:spcBef>
              <a:spcAft>
                <a:spcPct val="0"/>
              </a:spcAft>
              <a:defRPr sz="4400">
                <a:solidFill>
                  <a:schemeClr val="tx2"/>
                </a:solidFill>
                <a:latin typeface="Verdana" pitchFamily="34" charset="0"/>
                <a:cs typeface="Angsana New" pitchFamily="18" charset="-34"/>
              </a:defRPr>
            </a:lvl2pPr>
            <a:lvl3pPr algn="ctr" rtl="0" eaLnBrk="0" fontAlgn="base" hangingPunct="0">
              <a:spcBef>
                <a:spcPct val="0"/>
              </a:spcBef>
              <a:spcAft>
                <a:spcPct val="0"/>
              </a:spcAft>
              <a:defRPr sz="4400">
                <a:solidFill>
                  <a:schemeClr val="tx2"/>
                </a:solidFill>
                <a:latin typeface="Verdana" pitchFamily="34" charset="0"/>
                <a:cs typeface="Angsana New" pitchFamily="18" charset="-34"/>
              </a:defRPr>
            </a:lvl3pPr>
            <a:lvl4pPr algn="ctr" rtl="0" eaLnBrk="0" fontAlgn="base" hangingPunct="0">
              <a:spcBef>
                <a:spcPct val="0"/>
              </a:spcBef>
              <a:spcAft>
                <a:spcPct val="0"/>
              </a:spcAft>
              <a:defRPr sz="4400">
                <a:solidFill>
                  <a:schemeClr val="tx2"/>
                </a:solidFill>
                <a:latin typeface="Verdana" pitchFamily="34" charset="0"/>
                <a:cs typeface="Angsana New" pitchFamily="18" charset="-34"/>
              </a:defRPr>
            </a:lvl4pPr>
            <a:lvl5pPr algn="ctr" rtl="0" eaLnBrk="0" fontAlgn="base" hangingPunct="0">
              <a:spcBef>
                <a:spcPct val="0"/>
              </a:spcBef>
              <a:spcAft>
                <a:spcPct val="0"/>
              </a:spcAft>
              <a:defRPr sz="4400">
                <a:solidFill>
                  <a:schemeClr val="tx2"/>
                </a:solidFill>
                <a:latin typeface="Verdana" pitchFamily="34" charset="0"/>
                <a:cs typeface="Angsana New" pitchFamily="18" charset="-34"/>
              </a:defRPr>
            </a:lvl5pPr>
            <a:lvl6pPr marL="457200" algn="ctr" rtl="0" fontAlgn="base">
              <a:spcBef>
                <a:spcPct val="0"/>
              </a:spcBef>
              <a:spcAft>
                <a:spcPct val="0"/>
              </a:spcAft>
              <a:defRPr sz="4400">
                <a:solidFill>
                  <a:schemeClr val="tx2"/>
                </a:solidFill>
                <a:latin typeface="Verdana" pitchFamily="34" charset="0"/>
                <a:cs typeface="Angsana New" pitchFamily="18" charset="-34"/>
              </a:defRPr>
            </a:lvl6pPr>
            <a:lvl7pPr marL="914400" algn="ctr" rtl="0" fontAlgn="base">
              <a:spcBef>
                <a:spcPct val="0"/>
              </a:spcBef>
              <a:spcAft>
                <a:spcPct val="0"/>
              </a:spcAft>
              <a:defRPr sz="4400">
                <a:solidFill>
                  <a:schemeClr val="tx2"/>
                </a:solidFill>
                <a:latin typeface="Verdana" pitchFamily="34" charset="0"/>
                <a:cs typeface="Angsana New" pitchFamily="18" charset="-34"/>
              </a:defRPr>
            </a:lvl7pPr>
            <a:lvl8pPr marL="1371600" algn="ctr" rtl="0" fontAlgn="base">
              <a:spcBef>
                <a:spcPct val="0"/>
              </a:spcBef>
              <a:spcAft>
                <a:spcPct val="0"/>
              </a:spcAft>
              <a:defRPr sz="4400">
                <a:solidFill>
                  <a:schemeClr val="tx2"/>
                </a:solidFill>
                <a:latin typeface="Verdana" pitchFamily="34" charset="0"/>
                <a:cs typeface="Angsana New" pitchFamily="18" charset="-34"/>
              </a:defRPr>
            </a:lvl8pPr>
            <a:lvl9pPr marL="1828800" algn="ctr" rtl="0" fontAlgn="base">
              <a:spcBef>
                <a:spcPct val="0"/>
              </a:spcBef>
              <a:spcAft>
                <a:spcPct val="0"/>
              </a:spcAft>
              <a:defRPr sz="4400">
                <a:solidFill>
                  <a:schemeClr val="tx2"/>
                </a:solidFill>
                <a:latin typeface="Verdana" pitchFamily="34" charset="0"/>
                <a:cs typeface="Angsana New" pitchFamily="18" charset="-34"/>
              </a:defRPr>
            </a:lvl9pPr>
          </a:lstStyle>
          <a:p>
            <a:pPr indent="-2462213" algn="l" eaLnBrk="1" hangingPunct="1"/>
            <a:r>
              <a:rPr lang="tr-TR" altLang="en-US" sz="2000" kern="0" dirty="0" err="1" smtClean="0"/>
              <a:t>Reallity</a:t>
            </a:r>
            <a:r>
              <a:rPr lang="tr-TR" altLang="en-US" sz="2000" kern="0" dirty="0" smtClean="0"/>
              <a:t>: </a:t>
            </a:r>
            <a:r>
              <a:rPr lang="tr-TR" altLang="en-US" sz="2000" kern="0" dirty="0" err="1" smtClean="0"/>
              <a:t>Slope</a:t>
            </a:r>
            <a:r>
              <a:rPr lang="tr-TR" altLang="en-US" sz="2000" kern="0" dirty="0" smtClean="0"/>
              <a:t> is not </a:t>
            </a:r>
            <a:r>
              <a:rPr lang="tr-TR" altLang="en-US" sz="2000" kern="0" dirty="0" err="1" smtClean="0"/>
              <a:t>zero</a:t>
            </a:r>
            <a:r>
              <a:rPr lang="tr-TR" altLang="en-US" sz="2000" kern="0" dirty="0" smtClean="0"/>
              <a:t>. </a:t>
            </a:r>
            <a:r>
              <a:rPr lang="tr-TR" altLang="en-US" sz="2000" kern="0" dirty="0" err="1" smtClean="0"/>
              <a:t>This</a:t>
            </a:r>
            <a:r>
              <a:rPr lang="tr-TR" altLang="en-US" sz="2000" kern="0" dirty="0" smtClean="0"/>
              <a:t> </a:t>
            </a:r>
            <a:r>
              <a:rPr lang="tr-TR" altLang="en-US" sz="2000" kern="0" dirty="0" err="1" smtClean="0"/>
              <a:t>nonlinear</a:t>
            </a:r>
            <a:r>
              <a:rPr lang="tr-TR" altLang="en-US" sz="2000" kern="0" dirty="0" smtClean="0"/>
              <a:t> </a:t>
            </a:r>
            <a:r>
              <a:rPr lang="tr-TR" altLang="en-US" sz="2000" kern="0" dirty="0" err="1" smtClean="0"/>
              <a:t>behaviour</a:t>
            </a:r>
            <a:r>
              <a:rPr lang="tr-TR" altLang="en-US" sz="2000" kern="0" dirty="0" smtClean="0"/>
              <a:t> is </a:t>
            </a:r>
            <a:r>
              <a:rPr lang="tr-TR" altLang="en-US" sz="2000" kern="0" dirty="0" err="1" smtClean="0"/>
              <a:t>modeled</a:t>
            </a:r>
            <a:r>
              <a:rPr lang="tr-TR" altLang="en-US" sz="2000" kern="0" dirty="0" smtClean="0"/>
              <a:t> </a:t>
            </a:r>
            <a:r>
              <a:rPr lang="tr-TR" altLang="en-US" sz="2000" kern="0" dirty="0" err="1" smtClean="0"/>
              <a:t>by</a:t>
            </a:r>
            <a:r>
              <a:rPr lang="tr-TR" altLang="en-US" sz="2000" kern="0" dirty="0" smtClean="0"/>
              <a:t> ‘</a:t>
            </a:r>
            <a:r>
              <a:rPr lang="tr-TR" altLang="en-US" sz="2000" kern="0" dirty="0" err="1" smtClean="0"/>
              <a:t>Early</a:t>
            </a:r>
            <a:r>
              <a:rPr lang="tr-TR" altLang="en-US" sz="2000" kern="0" dirty="0" smtClean="0"/>
              <a:t> </a:t>
            </a:r>
            <a:r>
              <a:rPr lang="tr-TR" altLang="en-US" sz="2000" kern="0" dirty="0" err="1" smtClean="0"/>
              <a:t>Voltage</a:t>
            </a:r>
            <a:r>
              <a:rPr lang="tr-TR" altLang="en-US" sz="2000" kern="0" dirty="0" smtClean="0"/>
              <a:t>’ (V</a:t>
            </a:r>
            <a:r>
              <a:rPr lang="tr-TR" altLang="en-US" sz="2000" kern="0" baseline="-25000" dirty="0" smtClean="0"/>
              <a:t>A</a:t>
            </a:r>
            <a:r>
              <a:rPr lang="tr-TR" altLang="en-US" sz="2000" kern="0" dirty="0" smtClean="0"/>
              <a:t>).</a:t>
            </a:r>
            <a:endParaRPr lang="th-TH" altLang="en-US" sz="2000" kern="0" dirty="0" smtClean="0"/>
          </a:p>
        </p:txBody>
      </p:sp>
    </p:spTree>
    <p:extLst>
      <p:ext uri="{BB962C8B-B14F-4D97-AF65-F5344CB8AC3E}">
        <p14:creationId xmlns:p14="http://schemas.microsoft.com/office/powerpoint/2010/main" val="2416653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3" descr="c:\ch05_conv\sedr42021_0529.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0974" y="3734355"/>
            <a:ext cx="4527041" cy="27779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01795" name="Picture 3" descr="c:\ch05_conv\sedr42021_0527.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5536" y="830416"/>
            <a:ext cx="3049180" cy="26730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01796" name="Text Box 4"/>
          <p:cNvSpPr txBox="1">
            <a:spLocks noChangeArrowheads="1"/>
          </p:cNvSpPr>
          <p:nvPr/>
        </p:nvSpPr>
        <p:spPr bwMode="auto">
          <a:xfrm>
            <a:off x="14828" y="809266"/>
            <a:ext cx="2096071"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eaLnBrk="0" hangingPunct="0">
              <a:spcBef>
                <a:spcPct val="50000"/>
              </a:spcBef>
            </a:pPr>
            <a:r>
              <a:rPr lang="en-US" altLang="en-US" dirty="0" smtClean="0">
                <a:latin typeface="Comic Sans MS" panose="030F0702030302020204" pitchFamily="66" charset="0"/>
              </a:rPr>
              <a:t>Circuit </a:t>
            </a:r>
            <a:r>
              <a:rPr lang="en-US" altLang="en-US" dirty="0">
                <a:latin typeface="Comic Sans MS" panose="030F0702030302020204" pitchFamily="66" charset="0"/>
              </a:rPr>
              <a:t>whose operation is to be analyzed graphically.</a:t>
            </a:r>
          </a:p>
        </p:txBody>
      </p:sp>
      <p:pic>
        <p:nvPicPr>
          <p:cNvPr id="6" name="Picture 3" descr="c:\ch05_conv\sedr42021_0528.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64088" y="1013658"/>
            <a:ext cx="3412182" cy="23065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 Box 4"/>
          <p:cNvSpPr txBox="1">
            <a:spLocks noChangeArrowheads="1"/>
          </p:cNvSpPr>
          <p:nvPr/>
        </p:nvSpPr>
        <p:spPr bwMode="auto">
          <a:xfrm>
            <a:off x="3443412" y="4869160"/>
            <a:ext cx="3615283" cy="1021556"/>
          </a:xfrm>
          <a:prstGeom prst="wedgeRoundRectCallou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eaLnBrk="0" hangingPunct="0">
              <a:spcBef>
                <a:spcPct val="50000"/>
              </a:spcBef>
            </a:pPr>
            <a:r>
              <a:rPr lang="en-US" altLang="en-US" dirty="0" smtClean="0">
                <a:latin typeface="Comic Sans MS" panose="030F0702030302020204" pitchFamily="66" charset="0"/>
              </a:rPr>
              <a:t>Graphical </a:t>
            </a:r>
            <a:r>
              <a:rPr lang="en-US" altLang="en-US" dirty="0">
                <a:latin typeface="Comic Sans MS" panose="030F0702030302020204" pitchFamily="66" charset="0"/>
              </a:rPr>
              <a:t>construction for the determination of the dc base current in the circuit </a:t>
            </a:r>
            <a:r>
              <a:rPr lang="tr-TR" altLang="en-US" dirty="0" smtClean="0">
                <a:latin typeface="Comic Sans MS" panose="030F0702030302020204" pitchFamily="66" charset="0"/>
              </a:rPr>
              <a:t>(</a:t>
            </a:r>
            <a:r>
              <a:rPr lang="tr-TR" altLang="en-US" dirty="0" err="1" smtClean="0">
                <a:latin typeface="Comic Sans MS" panose="030F0702030302020204" pitchFamily="66" charset="0"/>
              </a:rPr>
              <a:t>output</a:t>
            </a:r>
            <a:r>
              <a:rPr lang="tr-TR" altLang="en-US" dirty="0" smtClean="0">
                <a:latin typeface="Comic Sans MS" panose="030F0702030302020204" pitchFamily="66" charset="0"/>
              </a:rPr>
              <a:t>)</a:t>
            </a:r>
            <a:endParaRPr lang="en-US" altLang="en-US" dirty="0">
              <a:latin typeface="Comic Sans MS" panose="030F0702030302020204" pitchFamily="66" charset="0"/>
            </a:endParaRPr>
          </a:p>
        </p:txBody>
      </p:sp>
      <p:sp>
        <p:nvSpPr>
          <p:cNvPr id="9" name="Text Box 4"/>
          <p:cNvSpPr txBox="1">
            <a:spLocks noChangeArrowheads="1"/>
          </p:cNvSpPr>
          <p:nvPr/>
        </p:nvSpPr>
        <p:spPr bwMode="auto">
          <a:xfrm>
            <a:off x="5398102" y="3373133"/>
            <a:ext cx="4191347" cy="1021556"/>
          </a:xfrm>
          <a:prstGeom prst="wedgeRoundRectCallou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eaLnBrk="0" hangingPunct="0">
              <a:spcBef>
                <a:spcPct val="50000"/>
              </a:spcBef>
            </a:pPr>
            <a:r>
              <a:rPr lang="en-US" altLang="en-US" dirty="0" smtClean="0">
                <a:latin typeface="Comic Sans MS" panose="030F0702030302020204" pitchFamily="66" charset="0"/>
              </a:rPr>
              <a:t>Graphical </a:t>
            </a:r>
            <a:r>
              <a:rPr lang="en-US" altLang="en-US" dirty="0">
                <a:latin typeface="Comic Sans MS" panose="030F0702030302020204" pitchFamily="66" charset="0"/>
              </a:rPr>
              <a:t>construction for the determination of the dc base current in the circuit </a:t>
            </a:r>
            <a:r>
              <a:rPr lang="tr-TR" altLang="en-US" dirty="0" smtClean="0">
                <a:latin typeface="Comic Sans MS" panose="030F0702030302020204" pitchFamily="66" charset="0"/>
              </a:rPr>
              <a:t>(</a:t>
            </a:r>
            <a:r>
              <a:rPr lang="tr-TR" altLang="en-US" dirty="0" err="1" smtClean="0">
                <a:latin typeface="Comic Sans MS" panose="030F0702030302020204" pitchFamily="66" charset="0"/>
              </a:rPr>
              <a:t>input</a:t>
            </a:r>
            <a:r>
              <a:rPr lang="tr-TR" altLang="en-US" dirty="0" smtClean="0">
                <a:latin typeface="Comic Sans MS" panose="030F0702030302020204" pitchFamily="66" charset="0"/>
              </a:rPr>
              <a:t>)</a:t>
            </a:r>
            <a:endParaRPr lang="en-US" altLang="en-US" dirty="0">
              <a:latin typeface="Comic Sans MS" panose="030F0702030302020204" pitchFamily="66" charset="0"/>
            </a:endParaRPr>
          </a:p>
        </p:txBody>
      </p:sp>
      <p:sp>
        <p:nvSpPr>
          <p:cNvPr id="10" name="Rectangle 4"/>
          <p:cNvSpPr>
            <a:spLocks noChangeArrowheads="1"/>
          </p:cNvSpPr>
          <p:nvPr/>
        </p:nvSpPr>
        <p:spPr bwMode="auto">
          <a:xfrm>
            <a:off x="151626" y="166913"/>
            <a:ext cx="337784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3600" b="1">
                <a:solidFill>
                  <a:schemeClr val="tx1"/>
                </a:solidFill>
                <a:latin typeface="Arial" panose="020B0604020202020204" pitchFamily="34" charset="0"/>
              </a:defRPr>
            </a:lvl1pPr>
            <a:lvl2pPr marL="742950" indent="-285750" eaLnBrk="0" hangingPunct="0">
              <a:defRPr sz="3600" b="1">
                <a:solidFill>
                  <a:schemeClr val="tx1"/>
                </a:solidFill>
                <a:latin typeface="Arial" panose="020B0604020202020204" pitchFamily="34" charset="0"/>
              </a:defRPr>
            </a:lvl2pPr>
            <a:lvl3pPr marL="1143000" indent="-228600" eaLnBrk="0" hangingPunct="0">
              <a:defRPr sz="3600" b="1">
                <a:solidFill>
                  <a:schemeClr val="tx1"/>
                </a:solidFill>
                <a:latin typeface="Arial" panose="020B0604020202020204" pitchFamily="34" charset="0"/>
              </a:defRPr>
            </a:lvl3pPr>
            <a:lvl4pPr marL="1600200" indent="-228600" eaLnBrk="0" hangingPunct="0">
              <a:defRPr sz="3600" b="1">
                <a:solidFill>
                  <a:schemeClr val="tx1"/>
                </a:solidFill>
                <a:latin typeface="Arial" panose="020B0604020202020204" pitchFamily="34" charset="0"/>
              </a:defRPr>
            </a:lvl4pPr>
            <a:lvl5pPr marL="2057400" indent="-228600" eaLnBrk="0" hangingPunct="0">
              <a:defRPr sz="3600" b="1">
                <a:solidFill>
                  <a:schemeClr val="tx1"/>
                </a:solidFill>
                <a:latin typeface="Arial" panose="020B0604020202020204" pitchFamily="34" charset="0"/>
              </a:defRPr>
            </a:lvl5pPr>
            <a:lvl6pPr marL="2514600" indent="-228600" eaLnBrk="0" fontAlgn="base" hangingPunct="0">
              <a:spcBef>
                <a:spcPct val="0"/>
              </a:spcBef>
              <a:spcAft>
                <a:spcPct val="0"/>
              </a:spcAft>
              <a:defRPr sz="3600" b="1">
                <a:solidFill>
                  <a:schemeClr val="tx1"/>
                </a:solidFill>
                <a:latin typeface="Arial" panose="020B0604020202020204" pitchFamily="34" charset="0"/>
              </a:defRPr>
            </a:lvl6pPr>
            <a:lvl7pPr marL="2971800" indent="-228600" eaLnBrk="0" fontAlgn="base" hangingPunct="0">
              <a:spcBef>
                <a:spcPct val="0"/>
              </a:spcBef>
              <a:spcAft>
                <a:spcPct val="0"/>
              </a:spcAft>
              <a:defRPr sz="3600" b="1">
                <a:solidFill>
                  <a:schemeClr val="tx1"/>
                </a:solidFill>
                <a:latin typeface="Arial" panose="020B0604020202020204" pitchFamily="34" charset="0"/>
              </a:defRPr>
            </a:lvl7pPr>
            <a:lvl8pPr marL="3429000" indent="-228600" eaLnBrk="0" fontAlgn="base" hangingPunct="0">
              <a:spcBef>
                <a:spcPct val="0"/>
              </a:spcBef>
              <a:spcAft>
                <a:spcPct val="0"/>
              </a:spcAft>
              <a:defRPr sz="3600" b="1">
                <a:solidFill>
                  <a:schemeClr val="tx1"/>
                </a:solidFill>
                <a:latin typeface="Arial" panose="020B0604020202020204" pitchFamily="34" charset="0"/>
              </a:defRPr>
            </a:lvl8pPr>
            <a:lvl9pPr marL="3886200" indent="-228600" eaLnBrk="0" fontAlgn="base" hangingPunct="0">
              <a:spcBef>
                <a:spcPct val="0"/>
              </a:spcBef>
              <a:spcAft>
                <a:spcPct val="0"/>
              </a:spcAft>
              <a:defRPr sz="3600" b="1">
                <a:solidFill>
                  <a:schemeClr val="tx1"/>
                </a:solidFill>
                <a:latin typeface="Arial" panose="020B0604020202020204" pitchFamily="34" charset="0"/>
              </a:defRPr>
            </a:lvl9pPr>
          </a:lstStyle>
          <a:p>
            <a:pPr algn="ctr" eaLnBrk="1" hangingPunct="1"/>
            <a:r>
              <a:rPr lang="en-US" altLang="en-US" sz="2400" dirty="0">
                <a:solidFill>
                  <a:srgbClr val="FF0000"/>
                </a:solidFill>
                <a:latin typeface="Comic Sans MS" panose="030F0702030302020204" pitchFamily="66" charset="0"/>
              </a:rPr>
              <a:t>Small-Signal </a:t>
            </a:r>
            <a:r>
              <a:rPr lang="tr-TR" altLang="en-US" sz="2400" dirty="0" smtClean="0">
                <a:solidFill>
                  <a:srgbClr val="FF0000"/>
                </a:solidFill>
                <a:latin typeface="Comic Sans MS" panose="030F0702030302020204" pitchFamily="66" charset="0"/>
              </a:rPr>
              <a:t>Analysis</a:t>
            </a:r>
            <a:endParaRPr lang="en-US" altLang="en-US" sz="2400" dirty="0">
              <a:solidFill>
                <a:srgbClr val="FF0000"/>
              </a:solidFill>
              <a:latin typeface="Comic Sans MS" panose="030F0702030302020204" pitchFamily="66" charset="0"/>
            </a:endParaRPr>
          </a:p>
        </p:txBody>
      </p:sp>
      <p:sp>
        <p:nvSpPr>
          <p:cNvPr id="2" name="Rounded Rectangular Callout 1"/>
          <p:cNvSpPr/>
          <p:nvPr/>
        </p:nvSpPr>
        <p:spPr>
          <a:xfrm>
            <a:off x="3707904" y="162935"/>
            <a:ext cx="4572000" cy="715089"/>
          </a:xfrm>
          <a:prstGeom prst="wedgeRoundRectCallout">
            <a:avLst>
              <a:gd name="adj1" fmla="val -103368"/>
              <a:gd name="adj2" fmla="val 327250"/>
              <a:gd name="adj3" fmla="val 16667"/>
            </a:avLst>
          </a:prstGeom>
          <a:ln w="28575">
            <a:solidFill>
              <a:schemeClr val="tx1"/>
            </a:solidFill>
          </a:ln>
        </p:spPr>
        <p:txBody>
          <a:bodyPr>
            <a:spAutoFit/>
          </a:bodyPr>
          <a:lstStyle/>
          <a:p>
            <a:r>
              <a:rPr lang="tr-TR" altLang="en-US" b="1" dirty="0" smtClean="0">
                <a:latin typeface="Comic Sans MS" panose="030F0702030302020204" pitchFamily="66" charset="0"/>
              </a:rPr>
              <a:t>A</a:t>
            </a:r>
            <a:r>
              <a:rPr lang="en-US" altLang="en-US" b="1" dirty="0" smtClean="0">
                <a:latin typeface="Comic Sans MS" panose="030F0702030302020204" pitchFamily="66" charset="0"/>
              </a:rPr>
              <a:t> </a:t>
            </a:r>
            <a:r>
              <a:rPr lang="tr-TR" altLang="en-US" b="1" dirty="0" err="1" smtClean="0">
                <a:latin typeface="Comic Sans MS" panose="030F0702030302020204" pitchFamily="66" charset="0"/>
              </a:rPr>
              <a:t>small</a:t>
            </a:r>
            <a:r>
              <a:rPr lang="tr-TR" altLang="en-US" b="1" dirty="0" smtClean="0">
                <a:latin typeface="Comic Sans MS" panose="030F0702030302020204" pitchFamily="66" charset="0"/>
              </a:rPr>
              <a:t> </a:t>
            </a:r>
            <a:r>
              <a:rPr lang="en-US" altLang="en-US" b="1" dirty="0" smtClean="0">
                <a:latin typeface="Comic Sans MS" panose="030F0702030302020204" pitchFamily="66" charset="0"/>
              </a:rPr>
              <a:t>signal </a:t>
            </a:r>
            <a:r>
              <a:rPr lang="en-US" altLang="en-US" b="1" dirty="0">
                <a:latin typeface="Comic Sans MS" panose="030F0702030302020204" pitchFamily="66" charset="0"/>
              </a:rPr>
              <a:t>component </a:t>
            </a:r>
            <a:r>
              <a:rPr lang="en-US" altLang="en-US" b="1" i="1" dirty="0">
                <a:latin typeface="Comic Sans MS" panose="030F0702030302020204" pitchFamily="66" charset="0"/>
              </a:rPr>
              <a:t>v</a:t>
            </a:r>
            <a:r>
              <a:rPr lang="en-US" altLang="en-US" b="1" i="1" baseline="-25000" dirty="0">
                <a:latin typeface="Comic Sans MS" panose="030F0702030302020204" pitchFamily="66" charset="0"/>
              </a:rPr>
              <a:t>i</a:t>
            </a:r>
            <a:r>
              <a:rPr lang="en-US" altLang="en-US" b="1" dirty="0">
                <a:latin typeface="Comic Sans MS" panose="030F0702030302020204" pitchFamily="66" charset="0"/>
              </a:rPr>
              <a:t> is superimposed on the </a:t>
            </a:r>
            <a:r>
              <a:rPr lang="tr-TR" altLang="en-US" b="1" dirty="0" smtClean="0">
                <a:latin typeface="Comic Sans MS" panose="030F0702030302020204" pitchFamily="66" charset="0"/>
              </a:rPr>
              <a:t>DC</a:t>
            </a:r>
            <a:r>
              <a:rPr lang="en-US" altLang="en-US" b="1" dirty="0" smtClean="0">
                <a:latin typeface="Comic Sans MS" panose="030F0702030302020204" pitchFamily="66" charset="0"/>
              </a:rPr>
              <a:t> </a:t>
            </a:r>
            <a:r>
              <a:rPr lang="en-US" altLang="en-US" b="1" dirty="0">
                <a:latin typeface="Comic Sans MS" panose="030F0702030302020204" pitchFamily="66" charset="0"/>
              </a:rPr>
              <a:t>voltage </a:t>
            </a:r>
            <a:endParaRPr lang="en-US" dirty="0"/>
          </a:p>
        </p:txBody>
      </p:sp>
    </p:spTree>
    <p:extLst>
      <p:ext uri="{BB962C8B-B14F-4D97-AF65-F5344CB8AC3E}">
        <p14:creationId xmlns:p14="http://schemas.microsoft.com/office/powerpoint/2010/main" val="2609304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7940" name="Text Box 4"/>
          <p:cNvSpPr txBox="1">
            <a:spLocks noChangeArrowheads="1"/>
          </p:cNvSpPr>
          <p:nvPr/>
        </p:nvSpPr>
        <p:spPr bwMode="auto">
          <a:xfrm>
            <a:off x="300570" y="5335588"/>
            <a:ext cx="8458200"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en-US" sz="2000" dirty="0" smtClean="0">
                <a:latin typeface="Comic Sans MS" panose="030F0702030302020204" pitchFamily="66" charset="0"/>
              </a:rPr>
              <a:t>Graphical </a:t>
            </a:r>
            <a:r>
              <a:rPr lang="en-US" altLang="en-US" sz="2000" dirty="0">
                <a:latin typeface="Comic Sans MS" panose="030F0702030302020204" pitchFamily="66" charset="0"/>
              </a:rPr>
              <a:t>determination of the signal components </a:t>
            </a:r>
            <a:r>
              <a:rPr lang="en-US" altLang="en-US" sz="2000" i="1" dirty="0" err="1">
                <a:latin typeface="Comic Sans MS" panose="030F0702030302020204" pitchFamily="66" charset="0"/>
              </a:rPr>
              <a:t>v</a:t>
            </a:r>
            <a:r>
              <a:rPr lang="en-US" altLang="en-US" sz="2000" i="1" baseline="-25000" dirty="0" err="1">
                <a:latin typeface="Comic Sans MS" panose="030F0702030302020204" pitchFamily="66" charset="0"/>
              </a:rPr>
              <a:t>be</a:t>
            </a:r>
            <a:r>
              <a:rPr lang="en-US" altLang="en-US" sz="2000" dirty="0">
                <a:latin typeface="Comic Sans MS" panose="030F0702030302020204" pitchFamily="66" charset="0"/>
              </a:rPr>
              <a:t>, </a:t>
            </a:r>
            <a:r>
              <a:rPr lang="en-US" altLang="en-US" sz="2000" i="1" dirty="0" err="1">
                <a:latin typeface="Comic Sans MS" panose="030F0702030302020204" pitchFamily="66" charset="0"/>
              </a:rPr>
              <a:t>i</a:t>
            </a:r>
            <a:r>
              <a:rPr lang="en-US" altLang="en-US" sz="2000" i="1" baseline="-25000" dirty="0" err="1">
                <a:latin typeface="Comic Sans MS" panose="030F0702030302020204" pitchFamily="66" charset="0"/>
              </a:rPr>
              <a:t>b</a:t>
            </a:r>
            <a:r>
              <a:rPr lang="en-US" altLang="en-US" sz="2000" dirty="0">
                <a:latin typeface="Comic Sans MS" panose="030F0702030302020204" pitchFamily="66" charset="0"/>
              </a:rPr>
              <a:t>, </a:t>
            </a:r>
            <a:r>
              <a:rPr lang="en-US" altLang="en-US" sz="2000" i="1" dirty="0" err="1">
                <a:latin typeface="Comic Sans MS" panose="030F0702030302020204" pitchFamily="66" charset="0"/>
              </a:rPr>
              <a:t>i</a:t>
            </a:r>
            <a:r>
              <a:rPr lang="en-US" altLang="en-US" sz="2000" i="1" baseline="-25000" dirty="0" err="1">
                <a:latin typeface="Comic Sans MS" panose="030F0702030302020204" pitchFamily="66" charset="0"/>
              </a:rPr>
              <a:t>c</a:t>
            </a:r>
            <a:r>
              <a:rPr lang="en-US" altLang="en-US" sz="2000" dirty="0">
                <a:latin typeface="Comic Sans MS" panose="030F0702030302020204" pitchFamily="66" charset="0"/>
              </a:rPr>
              <a:t>, and </a:t>
            </a:r>
            <a:r>
              <a:rPr lang="en-US" altLang="en-US" sz="2000" i="1" dirty="0" err="1">
                <a:latin typeface="Comic Sans MS" panose="030F0702030302020204" pitchFamily="66" charset="0"/>
              </a:rPr>
              <a:t>v</a:t>
            </a:r>
            <a:r>
              <a:rPr lang="en-US" altLang="en-US" sz="2000" i="1" baseline="-25000" dirty="0" err="1">
                <a:latin typeface="Comic Sans MS" panose="030F0702030302020204" pitchFamily="66" charset="0"/>
              </a:rPr>
              <a:t>ce</a:t>
            </a:r>
            <a:r>
              <a:rPr lang="en-US" altLang="en-US" sz="2000" dirty="0">
                <a:latin typeface="Comic Sans MS" panose="030F0702030302020204" pitchFamily="66" charset="0"/>
              </a:rPr>
              <a:t> </a:t>
            </a:r>
            <a:r>
              <a:rPr lang="en-US" altLang="en-US" sz="2000" b="1" dirty="0">
                <a:latin typeface="Comic Sans MS" panose="030F0702030302020204" pitchFamily="66" charset="0"/>
              </a:rPr>
              <a:t>when a signal component </a:t>
            </a:r>
            <a:r>
              <a:rPr lang="en-US" altLang="en-US" sz="2000" b="1" i="1" dirty="0">
                <a:latin typeface="Comic Sans MS" panose="030F0702030302020204" pitchFamily="66" charset="0"/>
              </a:rPr>
              <a:t>v</a:t>
            </a:r>
            <a:r>
              <a:rPr lang="en-US" altLang="en-US" sz="2000" b="1" i="1" baseline="-25000" dirty="0">
                <a:latin typeface="Comic Sans MS" panose="030F0702030302020204" pitchFamily="66" charset="0"/>
              </a:rPr>
              <a:t>i</a:t>
            </a:r>
            <a:r>
              <a:rPr lang="en-US" altLang="en-US" sz="2000" b="1" dirty="0">
                <a:latin typeface="Comic Sans MS" panose="030F0702030302020204" pitchFamily="66" charset="0"/>
              </a:rPr>
              <a:t> is superimposed on the dc voltage </a:t>
            </a:r>
            <a:r>
              <a:rPr lang="en-US" altLang="en-US" sz="2000" b="1" i="1" dirty="0" smtClean="0">
                <a:latin typeface="Comic Sans MS" panose="030F0702030302020204" pitchFamily="66" charset="0"/>
              </a:rPr>
              <a:t>V</a:t>
            </a:r>
            <a:r>
              <a:rPr lang="en-US" altLang="en-US" sz="2000" b="1" i="1" baseline="-25000" dirty="0" smtClean="0">
                <a:latin typeface="Comic Sans MS" panose="030F0702030302020204" pitchFamily="66" charset="0"/>
              </a:rPr>
              <a:t>BB</a:t>
            </a:r>
            <a:endParaRPr lang="en-US" altLang="en-US" sz="2000" b="1" dirty="0">
              <a:latin typeface="Comic Sans MS" panose="030F0702030302020204" pitchFamily="66" charset="0"/>
            </a:endParaRPr>
          </a:p>
        </p:txBody>
      </p:sp>
      <p:grpSp>
        <p:nvGrpSpPr>
          <p:cNvPr id="807942" name="Group 6"/>
          <p:cNvGrpSpPr>
            <a:grpSpLocks/>
          </p:cNvGrpSpPr>
          <p:nvPr/>
        </p:nvGrpSpPr>
        <p:grpSpPr bwMode="auto">
          <a:xfrm>
            <a:off x="228600" y="762000"/>
            <a:ext cx="8686800" cy="4452938"/>
            <a:chOff x="192" y="991"/>
            <a:chExt cx="5472" cy="2805"/>
          </a:xfrm>
        </p:grpSpPr>
        <p:pic>
          <p:nvPicPr>
            <p:cNvPr id="807939" name="Picture 3" descr="c:\ch05_conv\sedr42021_0530a.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2" y="991"/>
              <a:ext cx="2294" cy="28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07941" name="Picture 5" descr="c:\ch05_conv\sedr42021_0530b.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40" y="995"/>
              <a:ext cx="2824" cy="28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2" name="Oval 1"/>
          <p:cNvSpPr/>
          <p:nvPr/>
        </p:nvSpPr>
        <p:spPr>
          <a:xfrm>
            <a:off x="1619672" y="2420888"/>
            <a:ext cx="650330" cy="729401"/>
          </a:xfrm>
          <a:prstGeom prst="ellipse">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4"/>
          <p:cNvSpPr>
            <a:spLocks noChangeArrowheads="1"/>
          </p:cNvSpPr>
          <p:nvPr/>
        </p:nvSpPr>
        <p:spPr bwMode="auto">
          <a:xfrm>
            <a:off x="151626" y="166913"/>
            <a:ext cx="337784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3600" b="1">
                <a:solidFill>
                  <a:schemeClr val="tx1"/>
                </a:solidFill>
                <a:latin typeface="Arial" panose="020B0604020202020204" pitchFamily="34" charset="0"/>
              </a:defRPr>
            </a:lvl1pPr>
            <a:lvl2pPr marL="742950" indent="-285750" eaLnBrk="0" hangingPunct="0">
              <a:defRPr sz="3600" b="1">
                <a:solidFill>
                  <a:schemeClr val="tx1"/>
                </a:solidFill>
                <a:latin typeface="Arial" panose="020B0604020202020204" pitchFamily="34" charset="0"/>
              </a:defRPr>
            </a:lvl2pPr>
            <a:lvl3pPr marL="1143000" indent="-228600" eaLnBrk="0" hangingPunct="0">
              <a:defRPr sz="3600" b="1">
                <a:solidFill>
                  <a:schemeClr val="tx1"/>
                </a:solidFill>
                <a:latin typeface="Arial" panose="020B0604020202020204" pitchFamily="34" charset="0"/>
              </a:defRPr>
            </a:lvl3pPr>
            <a:lvl4pPr marL="1600200" indent="-228600" eaLnBrk="0" hangingPunct="0">
              <a:defRPr sz="3600" b="1">
                <a:solidFill>
                  <a:schemeClr val="tx1"/>
                </a:solidFill>
                <a:latin typeface="Arial" panose="020B0604020202020204" pitchFamily="34" charset="0"/>
              </a:defRPr>
            </a:lvl4pPr>
            <a:lvl5pPr marL="2057400" indent="-228600" eaLnBrk="0" hangingPunct="0">
              <a:defRPr sz="3600" b="1">
                <a:solidFill>
                  <a:schemeClr val="tx1"/>
                </a:solidFill>
                <a:latin typeface="Arial" panose="020B0604020202020204" pitchFamily="34" charset="0"/>
              </a:defRPr>
            </a:lvl5pPr>
            <a:lvl6pPr marL="2514600" indent="-228600" eaLnBrk="0" fontAlgn="base" hangingPunct="0">
              <a:spcBef>
                <a:spcPct val="0"/>
              </a:spcBef>
              <a:spcAft>
                <a:spcPct val="0"/>
              </a:spcAft>
              <a:defRPr sz="3600" b="1">
                <a:solidFill>
                  <a:schemeClr val="tx1"/>
                </a:solidFill>
                <a:latin typeface="Arial" panose="020B0604020202020204" pitchFamily="34" charset="0"/>
              </a:defRPr>
            </a:lvl6pPr>
            <a:lvl7pPr marL="2971800" indent="-228600" eaLnBrk="0" fontAlgn="base" hangingPunct="0">
              <a:spcBef>
                <a:spcPct val="0"/>
              </a:spcBef>
              <a:spcAft>
                <a:spcPct val="0"/>
              </a:spcAft>
              <a:defRPr sz="3600" b="1">
                <a:solidFill>
                  <a:schemeClr val="tx1"/>
                </a:solidFill>
                <a:latin typeface="Arial" panose="020B0604020202020204" pitchFamily="34" charset="0"/>
              </a:defRPr>
            </a:lvl7pPr>
            <a:lvl8pPr marL="3429000" indent="-228600" eaLnBrk="0" fontAlgn="base" hangingPunct="0">
              <a:spcBef>
                <a:spcPct val="0"/>
              </a:spcBef>
              <a:spcAft>
                <a:spcPct val="0"/>
              </a:spcAft>
              <a:defRPr sz="3600" b="1">
                <a:solidFill>
                  <a:schemeClr val="tx1"/>
                </a:solidFill>
                <a:latin typeface="Arial" panose="020B0604020202020204" pitchFamily="34" charset="0"/>
              </a:defRPr>
            </a:lvl8pPr>
            <a:lvl9pPr marL="3886200" indent="-228600" eaLnBrk="0" fontAlgn="base" hangingPunct="0">
              <a:spcBef>
                <a:spcPct val="0"/>
              </a:spcBef>
              <a:spcAft>
                <a:spcPct val="0"/>
              </a:spcAft>
              <a:defRPr sz="3600" b="1">
                <a:solidFill>
                  <a:schemeClr val="tx1"/>
                </a:solidFill>
                <a:latin typeface="Arial" panose="020B0604020202020204" pitchFamily="34" charset="0"/>
              </a:defRPr>
            </a:lvl9pPr>
          </a:lstStyle>
          <a:p>
            <a:pPr algn="ctr" eaLnBrk="1" hangingPunct="1"/>
            <a:r>
              <a:rPr lang="en-US" altLang="en-US" sz="2400" dirty="0">
                <a:solidFill>
                  <a:srgbClr val="FF0000"/>
                </a:solidFill>
                <a:latin typeface="Comic Sans MS" panose="030F0702030302020204" pitchFamily="66" charset="0"/>
              </a:rPr>
              <a:t>Small-Signal </a:t>
            </a:r>
            <a:r>
              <a:rPr lang="tr-TR" altLang="en-US" sz="2400" dirty="0" smtClean="0">
                <a:solidFill>
                  <a:srgbClr val="FF0000"/>
                </a:solidFill>
                <a:latin typeface="Comic Sans MS" panose="030F0702030302020204" pitchFamily="66" charset="0"/>
              </a:rPr>
              <a:t>Analysis</a:t>
            </a:r>
            <a:endParaRPr lang="en-US" altLang="en-US" sz="2400" dirty="0">
              <a:solidFill>
                <a:srgbClr val="FF0000"/>
              </a:solidFill>
              <a:latin typeface="Comic Sans MS" panose="030F0702030302020204" pitchFamily="66" charset="0"/>
            </a:endParaRPr>
          </a:p>
        </p:txBody>
      </p:sp>
    </p:spTree>
    <p:extLst>
      <p:ext uri="{BB962C8B-B14F-4D97-AF65-F5344CB8AC3E}">
        <p14:creationId xmlns:p14="http://schemas.microsoft.com/office/powerpoint/2010/main" val="2092507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4"/>
          <p:cNvSpPr>
            <a:spLocks noChangeArrowheads="1"/>
          </p:cNvSpPr>
          <p:nvPr/>
        </p:nvSpPr>
        <p:spPr bwMode="auto">
          <a:xfrm>
            <a:off x="243681" y="185737"/>
            <a:ext cx="477043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3600" b="1">
                <a:solidFill>
                  <a:schemeClr val="tx1"/>
                </a:solidFill>
                <a:latin typeface="Arial" panose="020B0604020202020204" pitchFamily="34" charset="0"/>
              </a:defRPr>
            </a:lvl1pPr>
            <a:lvl2pPr marL="742950" indent="-285750" eaLnBrk="0" hangingPunct="0">
              <a:defRPr sz="3600" b="1">
                <a:solidFill>
                  <a:schemeClr val="tx1"/>
                </a:solidFill>
                <a:latin typeface="Arial" panose="020B0604020202020204" pitchFamily="34" charset="0"/>
              </a:defRPr>
            </a:lvl2pPr>
            <a:lvl3pPr marL="1143000" indent="-228600" eaLnBrk="0" hangingPunct="0">
              <a:defRPr sz="3600" b="1">
                <a:solidFill>
                  <a:schemeClr val="tx1"/>
                </a:solidFill>
                <a:latin typeface="Arial" panose="020B0604020202020204" pitchFamily="34" charset="0"/>
              </a:defRPr>
            </a:lvl3pPr>
            <a:lvl4pPr marL="1600200" indent="-228600" eaLnBrk="0" hangingPunct="0">
              <a:defRPr sz="3600" b="1">
                <a:solidFill>
                  <a:schemeClr val="tx1"/>
                </a:solidFill>
                <a:latin typeface="Arial" panose="020B0604020202020204" pitchFamily="34" charset="0"/>
              </a:defRPr>
            </a:lvl4pPr>
            <a:lvl5pPr marL="2057400" indent="-228600" eaLnBrk="0" hangingPunct="0">
              <a:defRPr sz="3600" b="1">
                <a:solidFill>
                  <a:schemeClr val="tx1"/>
                </a:solidFill>
                <a:latin typeface="Arial" panose="020B0604020202020204" pitchFamily="34" charset="0"/>
              </a:defRPr>
            </a:lvl5pPr>
            <a:lvl6pPr marL="2514600" indent="-228600" eaLnBrk="0" fontAlgn="base" hangingPunct="0">
              <a:spcBef>
                <a:spcPct val="0"/>
              </a:spcBef>
              <a:spcAft>
                <a:spcPct val="0"/>
              </a:spcAft>
              <a:defRPr sz="3600" b="1">
                <a:solidFill>
                  <a:schemeClr val="tx1"/>
                </a:solidFill>
                <a:latin typeface="Arial" panose="020B0604020202020204" pitchFamily="34" charset="0"/>
              </a:defRPr>
            </a:lvl6pPr>
            <a:lvl7pPr marL="2971800" indent="-228600" eaLnBrk="0" fontAlgn="base" hangingPunct="0">
              <a:spcBef>
                <a:spcPct val="0"/>
              </a:spcBef>
              <a:spcAft>
                <a:spcPct val="0"/>
              </a:spcAft>
              <a:defRPr sz="3600" b="1">
                <a:solidFill>
                  <a:schemeClr val="tx1"/>
                </a:solidFill>
                <a:latin typeface="Arial" panose="020B0604020202020204" pitchFamily="34" charset="0"/>
              </a:defRPr>
            </a:lvl7pPr>
            <a:lvl8pPr marL="3429000" indent="-228600" eaLnBrk="0" fontAlgn="base" hangingPunct="0">
              <a:spcBef>
                <a:spcPct val="0"/>
              </a:spcBef>
              <a:spcAft>
                <a:spcPct val="0"/>
              </a:spcAft>
              <a:defRPr sz="3600" b="1">
                <a:solidFill>
                  <a:schemeClr val="tx1"/>
                </a:solidFill>
                <a:latin typeface="Arial" panose="020B0604020202020204" pitchFamily="34" charset="0"/>
              </a:defRPr>
            </a:lvl8pPr>
            <a:lvl9pPr marL="3886200" indent="-228600" eaLnBrk="0" fontAlgn="base" hangingPunct="0">
              <a:spcBef>
                <a:spcPct val="0"/>
              </a:spcBef>
              <a:spcAft>
                <a:spcPct val="0"/>
              </a:spcAft>
              <a:defRPr sz="3600" b="1">
                <a:solidFill>
                  <a:schemeClr val="tx1"/>
                </a:solidFill>
                <a:latin typeface="Arial" panose="020B0604020202020204" pitchFamily="34" charset="0"/>
              </a:defRPr>
            </a:lvl9pPr>
          </a:lstStyle>
          <a:p>
            <a:pPr algn="ctr" eaLnBrk="1" hangingPunct="1"/>
            <a:r>
              <a:rPr lang="en-US" altLang="en-US" sz="2400" dirty="0">
                <a:solidFill>
                  <a:srgbClr val="FF0000"/>
                </a:solidFill>
                <a:latin typeface="Comic Sans MS" panose="030F0702030302020204" pitchFamily="66" charset="0"/>
              </a:rPr>
              <a:t>Small-Signal Equivalent Circuit</a:t>
            </a:r>
          </a:p>
        </p:txBody>
      </p:sp>
      <p:sp>
        <p:nvSpPr>
          <p:cNvPr id="12292" name="Rectangle 5"/>
          <p:cNvSpPr>
            <a:spLocks noChangeArrowheads="1"/>
          </p:cNvSpPr>
          <p:nvPr/>
        </p:nvSpPr>
        <p:spPr bwMode="auto">
          <a:xfrm>
            <a:off x="395536" y="782371"/>
            <a:ext cx="38862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600" b="1">
                <a:solidFill>
                  <a:schemeClr val="tx1"/>
                </a:solidFill>
                <a:latin typeface="Arial" panose="020B0604020202020204" pitchFamily="34" charset="0"/>
              </a:defRPr>
            </a:lvl1pPr>
            <a:lvl2pPr marL="742950" indent="-285750" eaLnBrk="0" hangingPunct="0">
              <a:defRPr sz="3600" b="1">
                <a:solidFill>
                  <a:schemeClr val="tx1"/>
                </a:solidFill>
                <a:latin typeface="Arial" panose="020B0604020202020204" pitchFamily="34" charset="0"/>
              </a:defRPr>
            </a:lvl2pPr>
            <a:lvl3pPr marL="1143000" indent="-228600" eaLnBrk="0" hangingPunct="0">
              <a:defRPr sz="3600" b="1">
                <a:solidFill>
                  <a:schemeClr val="tx1"/>
                </a:solidFill>
                <a:latin typeface="Arial" panose="020B0604020202020204" pitchFamily="34" charset="0"/>
              </a:defRPr>
            </a:lvl3pPr>
            <a:lvl4pPr marL="1600200" indent="-228600" eaLnBrk="0" hangingPunct="0">
              <a:defRPr sz="3600" b="1">
                <a:solidFill>
                  <a:schemeClr val="tx1"/>
                </a:solidFill>
                <a:latin typeface="Arial" panose="020B0604020202020204" pitchFamily="34" charset="0"/>
              </a:defRPr>
            </a:lvl4pPr>
            <a:lvl5pPr marL="2057400" indent="-228600" eaLnBrk="0" hangingPunct="0">
              <a:defRPr sz="3600" b="1">
                <a:solidFill>
                  <a:schemeClr val="tx1"/>
                </a:solidFill>
                <a:latin typeface="Arial" panose="020B0604020202020204" pitchFamily="34" charset="0"/>
              </a:defRPr>
            </a:lvl5pPr>
            <a:lvl6pPr marL="2514600" indent="-228600" eaLnBrk="0" fontAlgn="base" hangingPunct="0">
              <a:spcBef>
                <a:spcPct val="0"/>
              </a:spcBef>
              <a:spcAft>
                <a:spcPct val="0"/>
              </a:spcAft>
              <a:defRPr sz="3600" b="1">
                <a:solidFill>
                  <a:schemeClr val="tx1"/>
                </a:solidFill>
                <a:latin typeface="Arial" panose="020B0604020202020204" pitchFamily="34" charset="0"/>
              </a:defRPr>
            </a:lvl6pPr>
            <a:lvl7pPr marL="2971800" indent="-228600" eaLnBrk="0" fontAlgn="base" hangingPunct="0">
              <a:spcBef>
                <a:spcPct val="0"/>
              </a:spcBef>
              <a:spcAft>
                <a:spcPct val="0"/>
              </a:spcAft>
              <a:defRPr sz="3600" b="1">
                <a:solidFill>
                  <a:schemeClr val="tx1"/>
                </a:solidFill>
                <a:latin typeface="Arial" panose="020B0604020202020204" pitchFamily="34" charset="0"/>
              </a:defRPr>
            </a:lvl7pPr>
            <a:lvl8pPr marL="3429000" indent="-228600" eaLnBrk="0" fontAlgn="base" hangingPunct="0">
              <a:spcBef>
                <a:spcPct val="0"/>
              </a:spcBef>
              <a:spcAft>
                <a:spcPct val="0"/>
              </a:spcAft>
              <a:defRPr sz="3600" b="1">
                <a:solidFill>
                  <a:schemeClr val="tx1"/>
                </a:solidFill>
                <a:latin typeface="Arial" panose="020B0604020202020204" pitchFamily="34" charset="0"/>
              </a:defRPr>
            </a:lvl8pPr>
            <a:lvl9pPr marL="3886200" indent="-228600" eaLnBrk="0" fontAlgn="base" hangingPunct="0">
              <a:spcBef>
                <a:spcPct val="0"/>
              </a:spcBef>
              <a:spcAft>
                <a:spcPct val="0"/>
              </a:spcAft>
              <a:defRPr sz="3600" b="1">
                <a:solidFill>
                  <a:schemeClr val="tx1"/>
                </a:solidFill>
                <a:latin typeface="Arial" panose="020B0604020202020204" pitchFamily="34" charset="0"/>
              </a:defRPr>
            </a:lvl9pPr>
          </a:lstStyle>
          <a:p>
            <a:pPr algn="just" eaLnBrk="1" hangingPunct="1"/>
            <a:r>
              <a:rPr lang="en-US" altLang="en-US" sz="2000" dirty="0">
                <a:solidFill>
                  <a:srgbClr val="0000FF"/>
                </a:solidFill>
                <a:latin typeface="Comic Sans MS" panose="030F0702030302020204" pitchFamily="66" charset="0"/>
              </a:rPr>
              <a:t>Small signal equivalent circuit for BJT:</a:t>
            </a:r>
          </a:p>
        </p:txBody>
      </p:sp>
      <p:graphicFrame>
        <p:nvGraphicFramePr>
          <p:cNvPr id="12294" name="Object 14"/>
          <p:cNvGraphicFramePr>
            <a:graphicFrameLocks noChangeAspect="1"/>
          </p:cNvGraphicFramePr>
          <p:nvPr>
            <p:extLst>
              <p:ext uri="{D42A27DB-BD31-4B8C-83A1-F6EECF244321}">
                <p14:modId xmlns:p14="http://schemas.microsoft.com/office/powerpoint/2010/main" val="428983391"/>
              </p:ext>
            </p:extLst>
          </p:nvPr>
        </p:nvGraphicFramePr>
        <p:xfrm>
          <a:off x="5266073" y="1989944"/>
          <a:ext cx="2299871" cy="2221440"/>
        </p:xfrm>
        <a:graphic>
          <a:graphicData uri="http://schemas.openxmlformats.org/presentationml/2006/ole">
            <mc:AlternateContent xmlns:mc="http://schemas.openxmlformats.org/markup-compatibility/2006">
              <mc:Choice xmlns:v="urn:schemas-microsoft-com:vml" Requires="v">
                <p:oleObj spid="_x0000_s48829" name="Equation" r:id="rId4" imgW="812520" imgH="787320" progId="Equation.3">
                  <p:embed/>
                </p:oleObj>
              </mc:Choice>
              <mc:Fallback>
                <p:oleObj name="Equation" r:id="rId4" imgW="812520" imgH="787320" progId="Equation.3">
                  <p:embed/>
                  <p:pic>
                    <p:nvPicPr>
                      <p:cNvPr id="0" name=""/>
                      <p:cNvPicPr>
                        <a:picLocks noChangeAspect="1" noChangeArrowheads="1"/>
                      </p:cNvPicPr>
                      <p:nvPr/>
                    </p:nvPicPr>
                    <p:blipFill>
                      <a:blip r:embed="rId5"/>
                      <a:srcRect/>
                      <a:stretch>
                        <a:fillRect/>
                      </a:stretch>
                    </p:blipFill>
                    <p:spPr bwMode="auto">
                      <a:xfrm>
                        <a:off x="5266073" y="1989944"/>
                        <a:ext cx="2299871" cy="2221440"/>
                      </a:xfrm>
                      <a:prstGeom prst="rect">
                        <a:avLst/>
                      </a:prstGeom>
                      <a:noFill/>
                      <a:ln>
                        <a:noFill/>
                      </a:ln>
                      <a:extLst/>
                    </p:spPr>
                  </p:pic>
                </p:oleObj>
              </mc:Fallback>
            </mc:AlternateContent>
          </a:graphicData>
        </a:graphic>
      </p:graphicFrame>
      <p:graphicFrame>
        <p:nvGraphicFramePr>
          <p:cNvPr id="12295" name="Object 15"/>
          <p:cNvGraphicFramePr>
            <a:graphicFrameLocks noChangeAspect="1"/>
          </p:cNvGraphicFramePr>
          <p:nvPr>
            <p:extLst>
              <p:ext uri="{D42A27DB-BD31-4B8C-83A1-F6EECF244321}">
                <p14:modId xmlns:p14="http://schemas.microsoft.com/office/powerpoint/2010/main" val="1258569299"/>
              </p:ext>
            </p:extLst>
          </p:nvPr>
        </p:nvGraphicFramePr>
        <p:xfrm>
          <a:off x="5003862" y="3657610"/>
          <a:ext cx="3228975" cy="1393825"/>
        </p:xfrm>
        <a:graphic>
          <a:graphicData uri="http://schemas.openxmlformats.org/presentationml/2006/ole">
            <mc:AlternateContent xmlns:mc="http://schemas.openxmlformats.org/markup-compatibility/2006">
              <mc:Choice xmlns:v="urn:schemas-microsoft-com:vml" Requires="v">
                <p:oleObj spid="_x0000_s48830" name="Equation" r:id="rId6" imgW="1523880" imgH="660240" progId="Equation.3">
                  <p:embed/>
                </p:oleObj>
              </mc:Choice>
              <mc:Fallback>
                <p:oleObj name="Equation" r:id="rId6" imgW="1523880" imgH="66024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03862" y="3657610"/>
                        <a:ext cx="3228975" cy="139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296" name="Object 16"/>
          <p:cNvGraphicFramePr>
            <a:graphicFrameLocks noChangeAspect="1"/>
          </p:cNvGraphicFramePr>
          <p:nvPr>
            <p:extLst>
              <p:ext uri="{D42A27DB-BD31-4B8C-83A1-F6EECF244321}">
                <p14:modId xmlns:p14="http://schemas.microsoft.com/office/powerpoint/2010/main" val="2330833498"/>
              </p:ext>
            </p:extLst>
          </p:nvPr>
        </p:nvGraphicFramePr>
        <p:xfrm>
          <a:off x="6147326" y="5085184"/>
          <a:ext cx="1184275" cy="1295400"/>
        </p:xfrm>
        <a:graphic>
          <a:graphicData uri="http://schemas.openxmlformats.org/presentationml/2006/ole">
            <mc:AlternateContent xmlns:mc="http://schemas.openxmlformats.org/markup-compatibility/2006">
              <mc:Choice xmlns:v="urn:schemas-microsoft-com:vml" Requires="v">
                <p:oleObj spid="_x0000_s48831" name="Equation" r:id="rId8" imgW="558720" imgH="685800" progId="Equation.3">
                  <p:embed/>
                </p:oleObj>
              </mc:Choice>
              <mc:Fallback>
                <p:oleObj name="Equation" r:id="rId8" imgW="558720" imgH="68580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147326" y="5085184"/>
                        <a:ext cx="1184275"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2297" name="TextBox 37"/>
          <p:cNvSpPr txBox="1">
            <a:spLocks noChangeArrowheads="1"/>
          </p:cNvSpPr>
          <p:nvPr/>
        </p:nvSpPr>
        <p:spPr bwMode="auto">
          <a:xfrm>
            <a:off x="4991626" y="5770984"/>
            <a:ext cx="6127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3600" b="1">
                <a:solidFill>
                  <a:schemeClr val="tx1"/>
                </a:solidFill>
                <a:latin typeface="Arial" panose="020B0604020202020204" pitchFamily="34" charset="0"/>
              </a:defRPr>
            </a:lvl1pPr>
            <a:lvl2pPr marL="742950" indent="-285750" eaLnBrk="0" hangingPunct="0">
              <a:defRPr sz="3600" b="1">
                <a:solidFill>
                  <a:schemeClr val="tx1"/>
                </a:solidFill>
                <a:latin typeface="Arial" panose="020B0604020202020204" pitchFamily="34" charset="0"/>
              </a:defRPr>
            </a:lvl2pPr>
            <a:lvl3pPr marL="1143000" indent="-228600" eaLnBrk="0" hangingPunct="0">
              <a:defRPr sz="3600" b="1">
                <a:solidFill>
                  <a:schemeClr val="tx1"/>
                </a:solidFill>
                <a:latin typeface="Arial" panose="020B0604020202020204" pitchFamily="34" charset="0"/>
              </a:defRPr>
            </a:lvl3pPr>
            <a:lvl4pPr marL="1600200" indent="-228600" eaLnBrk="0" hangingPunct="0">
              <a:defRPr sz="3600" b="1">
                <a:solidFill>
                  <a:schemeClr val="tx1"/>
                </a:solidFill>
                <a:latin typeface="Arial" panose="020B0604020202020204" pitchFamily="34" charset="0"/>
              </a:defRPr>
            </a:lvl4pPr>
            <a:lvl5pPr marL="2057400" indent="-228600" eaLnBrk="0" hangingPunct="0">
              <a:defRPr sz="3600" b="1">
                <a:solidFill>
                  <a:schemeClr val="tx1"/>
                </a:solidFill>
                <a:latin typeface="Arial" panose="020B0604020202020204" pitchFamily="34" charset="0"/>
              </a:defRPr>
            </a:lvl5pPr>
            <a:lvl6pPr marL="2514600" indent="-228600" eaLnBrk="0" fontAlgn="base" hangingPunct="0">
              <a:spcBef>
                <a:spcPct val="0"/>
              </a:spcBef>
              <a:spcAft>
                <a:spcPct val="0"/>
              </a:spcAft>
              <a:defRPr sz="3600" b="1">
                <a:solidFill>
                  <a:schemeClr val="tx1"/>
                </a:solidFill>
                <a:latin typeface="Arial" panose="020B0604020202020204" pitchFamily="34" charset="0"/>
              </a:defRPr>
            </a:lvl6pPr>
            <a:lvl7pPr marL="2971800" indent="-228600" eaLnBrk="0" fontAlgn="base" hangingPunct="0">
              <a:spcBef>
                <a:spcPct val="0"/>
              </a:spcBef>
              <a:spcAft>
                <a:spcPct val="0"/>
              </a:spcAft>
              <a:defRPr sz="3600" b="1">
                <a:solidFill>
                  <a:schemeClr val="tx1"/>
                </a:solidFill>
                <a:latin typeface="Arial" panose="020B0604020202020204" pitchFamily="34" charset="0"/>
              </a:defRPr>
            </a:lvl7pPr>
            <a:lvl8pPr marL="3429000" indent="-228600" eaLnBrk="0" fontAlgn="base" hangingPunct="0">
              <a:spcBef>
                <a:spcPct val="0"/>
              </a:spcBef>
              <a:spcAft>
                <a:spcPct val="0"/>
              </a:spcAft>
              <a:defRPr sz="3600" b="1">
                <a:solidFill>
                  <a:schemeClr val="tx1"/>
                </a:solidFill>
                <a:latin typeface="Arial" panose="020B0604020202020204" pitchFamily="34" charset="0"/>
              </a:defRPr>
            </a:lvl8pPr>
            <a:lvl9pPr marL="3886200" indent="-228600" eaLnBrk="0" fontAlgn="base" hangingPunct="0">
              <a:spcBef>
                <a:spcPct val="0"/>
              </a:spcBef>
              <a:spcAft>
                <a:spcPct val="0"/>
              </a:spcAft>
              <a:defRPr sz="3600" b="1">
                <a:solidFill>
                  <a:schemeClr val="tx1"/>
                </a:solidFill>
                <a:latin typeface="Arial" panose="020B0604020202020204" pitchFamily="34" charset="0"/>
              </a:defRPr>
            </a:lvl9pPr>
          </a:lstStyle>
          <a:p>
            <a:pPr eaLnBrk="1" hangingPunct="1"/>
            <a:r>
              <a:rPr lang="en-US" altLang="en-US" sz="2000">
                <a:solidFill>
                  <a:srgbClr val="0000FF"/>
                </a:solidFill>
                <a:latin typeface="Comic Sans MS" panose="030F0702030302020204" pitchFamily="66" charset="0"/>
              </a:rPr>
              <a:t>and</a:t>
            </a:r>
          </a:p>
        </p:txBody>
      </p:sp>
      <p:pic>
        <p:nvPicPr>
          <p:cNvPr id="2" name="Picture 1"/>
          <p:cNvPicPr>
            <a:picLocks noChangeAspect="1"/>
          </p:cNvPicPr>
          <p:nvPr/>
        </p:nvPicPr>
        <p:blipFill>
          <a:blip r:embed="rId10"/>
          <a:stretch>
            <a:fillRect/>
          </a:stretch>
        </p:blipFill>
        <p:spPr>
          <a:xfrm>
            <a:off x="395536" y="1615542"/>
            <a:ext cx="3960440" cy="2529751"/>
          </a:xfrm>
          <a:prstGeom prst="rect">
            <a:avLst/>
          </a:prstGeom>
        </p:spPr>
      </p:pic>
      <p:sp>
        <p:nvSpPr>
          <p:cNvPr id="9" name="Rectangle 5"/>
          <p:cNvSpPr>
            <a:spLocks noChangeArrowheads="1"/>
          </p:cNvSpPr>
          <p:nvPr/>
        </p:nvSpPr>
        <p:spPr bwMode="auto">
          <a:xfrm>
            <a:off x="576317" y="4179042"/>
            <a:ext cx="3886200" cy="1123712"/>
          </a:xfrm>
          <a:prstGeom prst="flowChartAlternateProcess">
            <a:avLst/>
          </a:prstGeom>
          <a:ln/>
          <a:extLst/>
        </p:spPr>
        <p:style>
          <a:lnRef idx="2">
            <a:schemeClr val="dk1"/>
          </a:lnRef>
          <a:fillRef idx="1">
            <a:schemeClr val="lt1"/>
          </a:fillRef>
          <a:effectRef idx="0">
            <a:schemeClr val="dk1"/>
          </a:effectRef>
          <a:fontRef idx="minor">
            <a:schemeClr val="dk1"/>
          </a:fontRef>
        </p:style>
        <p:txBody>
          <a:bodyPr>
            <a:spAutoFit/>
          </a:bodyPr>
          <a:lstStyle>
            <a:lvl1pPr eaLnBrk="0" hangingPunct="0">
              <a:defRPr sz="3600" b="1">
                <a:solidFill>
                  <a:schemeClr val="tx1"/>
                </a:solidFill>
                <a:latin typeface="Arial" panose="020B0604020202020204" pitchFamily="34" charset="0"/>
              </a:defRPr>
            </a:lvl1pPr>
            <a:lvl2pPr marL="742950" indent="-285750" eaLnBrk="0" hangingPunct="0">
              <a:defRPr sz="3600" b="1">
                <a:solidFill>
                  <a:schemeClr val="tx1"/>
                </a:solidFill>
                <a:latin typeface="Arial" panose="020B0604020202020204" pitchFamily="34" charset="0"/>
              </a:defRPr>
            </a:lvl2pPr>
            <a:lvl3pPr marL="1143000" indent="-228600" eaLnBrk="0" hangingPunct="0">
              <a:defRPr sz="3600" b="1">
                <a:solidFill>
                  <a:schemeClr val="tx1"/>
                </a:solidFill>
                <a:latin typeface="Arial" panose="020B0604020202020204" pitchFamily="34" charset="0"/>
              </a:defRPr>
            </a:lvl3pPr>
            <a:lvl4pPr marL="1600200" indent="-228600" eaLnBrk="0" hangingPunct="0">
              <a:defRPr sz="3600" b="1">
                <a:solidFill>
                  <a:schemeClr val="tx1"/>
                </a:solidFill>
                <a:latin typeface="Arial" panose="020B0604020202020204" pitchFamily="34" charset="0"/>
              </a:defRPr>
            </a:lvl4pPr>
            <a:lvl5pPr marL="2057400" indent="-228600" eaLnBrk="0" hangingPunct="0">
              <a:defRPr sz="3600" b="1">
                <a:solidFill>
                  <a:schemeClr val="tx1"/>
                </a:solidFill>
                <a:latin typeface="Arial" panose="020B0604020202020204" pitchFamily="34" charset="0"/>
              </a:defRPr>
            </a:lvl5pPr>
            <a:lvl6pPr marL="2514600" indent="-228600" eaLnBrk="0" fontAlgn="base" hangingPunct="0">
              <a:spcBef>
                <a:spcPct val="0"/>
              </a:spcBef>
              <a:spcAft>
                <a:spcPct val="0"/>
              </a:spcAft>
              <a:defRPr sz="3600" b="1">
                <a:solidFill>
                  <a:schemeClr val="tx1"/>
                </a:solidFill>
                <a:latin typeface="Arial" panose="020B0604020202020204" pitchFamily="34" charset="0"/>
              </a:defRPr>
            </a:lvl6pPr>
            <a:lvl7pPr marL="2971800" indent="-228600" eaLnBrk="0" fontAlgn="base" hangingPunct="0">
              <a:spcBef>
                <a:spcPct val="0"/>
              </a:spcBef>
              <a:spcAft>
                <a:spcPct val="0"/>
              </a:spcAft>
              <a:defRPr sz="3600" b="1">
                <a:solidFill>
                  <a:schemeClr val="tx1"/>
                </a:solidFill>
                <a:latin typeface="Arial" panose="020B0604020202020204" pitchFamily="34" charset="0"/>
              </a:defRPr>
            </a:lvl7pPr>
            <a:lvl8pPr marL="3429000" indent="-228600" eaLnBrk="0" fontAlgn="base" hangingPunct="0">
              <a:spcBef>
                <a:spcPct val="0"/>
              </a:spcBef>
              <a:spcAft>
                <a:spcPct val="0"/>
              </a:spcAft>
              <a:defRPr sz="3600" b="1">
                <a:solidFill>
                  <a:schemeClr val="tx1"/>
                </a:solidFill>
                <a:latin typeface="Arial" panose="020B0604020202020204" pitchFamily="34" charset="0"/>
              </a:defRPr>
            </a:lvl8pPr>
            <a:lvl9pPr marL="3886200" indent="-228600" eaLnBrk="0" fontAlgn="base" hangingPunct="0">
              <a:spcBef>
                <a:spcPct val="0"/>
              </a:spcBef>
              <a:spcAft>
                <a:spcPct val="0"/>
              </a:spcAft>
              <a:defRPr sz="3600" b="1">
                <a:solidFill>
                  <a:schemeClr val="tx1"/>
                </a:solidFill>
                <a:latin typeface="Arial" panose="020B0604020202020204" pitchFamily="34" charset="0"/>
              </a:defRPr>
            </a:lvl9pPr>
          </a:lstStyle>
          <a:p>
            <a:pPr algn="just" eaLnBrk="1" hangingPunct="1"/>
            <a:r>
              <a:rPr lang="tr-TR" altLang="en-US" sz="2000" b="0" dirty="0" smtClean="0">
                <a:latin typeface="Comic Sans MS" panose="030F0702030302020204" pitchFamily="66" charset="0"/>
              </a:rPr>
              <a:t>Transistor is </a:t>
            </a:r>
            <a:r>
              <a:rPr lang="tr-TR" altLang="en-US" sz="2000" b="0" dirty="0" err="1" smtClean="0">
                <a:latin typeface="Comic Sans MS" panose="030F0702030302020204" pitchFamily="66" charset="0"/>
              </a:rPr>
              <a:t>modeled</a:t>
            </a:r>
            <a:r>
              <a:rPr lang="tr-TR" altLang="en-US" sz="2000" b="0" dirty="0" smtClean="0">
                <a:latin typeface="Comic Sans MS" panose="030F0702030302020204" pitchFamily="66" charset="0"/>
              </a:rPr>
              <a:t> </a:t>
            </a:r>
            <a:r>
              <a:rPr lang="tr-TR" altLang="en-US" sz="2000" b="0" dirty="0" err="1" smtClean="0">
                <a:latin typeface="Comic Sans MS" panose="030F0702030302020204" pitchFamily="66" charset="0"/>
              </a:rPr>
              <a:t>by</a:t>
            </a:r>
            <a:r>
              <a:rPr lang="tr-TR" altLang="en-US" sz="2000" b="0" dirty="0" smtClean="0">
                <a:latin typeface="Comic Sans MS" panose="030F0702030302020204" pitchFamily="66" charset="0"/>
              </a:rPr>
              <a:t> </a:t>
            </a:r>
            <a:r>
              <a:rPr lang="tr-TR" altLang="en-US" sz="2000" b="0" dirty="0" err="1" smtClean="0">
                <a:latin typeface="Comic Sans MS" panose="030F0702030302020204" pitchFamily="66" charset="0"/>
              </a:rPr>
              <a:t>using</a:t>
            </a:r>
            <a:r>
              <a:rPr lang="tr-TR" altLang="en-US" sz="2000" b="0" dirty="0" smtClean="0">
                <a:latin typeface="Comic Sans MS" panose="030F0702030302020204" pitchFamily="66" charset="0"/>
              </a:rPr>
              <a:t> </a:t>
            </a:r>
            <a:r>
              <a:rPr lang="tr-TR" altLang="en-US" sz="2000" b="0" dirty="0" err="1" smtClean="0">
                <a:latin typeface="Comic Sans MS" panose="030F0702030302020204" pitchFamily="66" charset="0"/>
              </a:rPr>
              <a:t>input</a:t>
            </a:r>
            <a:r>
              <a:rPr lang="tr-TR" altLang="en-US" sz="2000" b="0" dirty="0" smtClean="0">
                <a:latin typeface="Comic Sans MS" panose="030F0702030302020204" pitchFamily="66" charset="0"/>
              </a:rPr>
              <a:t> </a:t>
            </a:r>
            <a:r>
              <a:rPr lang="tr-TR" altLang="en-US" sz="2000" b="0" dirty="0" err="1" smtClean="0">
                <a:latin typeface="Comic Sans MS" panose="030F0702030302020204" pitchFamily="66" charset="0"/>
              </a:rPr>
              <a:t>resistance</a:t>
            </a:r>
            <a:r>
              <a:rPr lang="tr-TR" altLang="en-US" sz="2000" b="0" dirty="0" smtClean="0">
                <a:latin typeface="Comic Sans MS" panose="030F0702030302020204" pitchFamily="66" charset="0"/>
              </a:rPr>
              <a:t> </a:t>
            </a:r>
            <a:r>
              <a:rPr lang="tr-TR" altLang="en-US" sz="2000" b="0" dirty="0" err="1" smtClean="0">
                <a:latin typeface="Comic Sans MS" panose="030F0702030302020204" pitchFamily="66" charset="0"/>
              </a:rPr>
              <a:t>and</a:t>
            </a:r>
            <a:r>
              <a:rPr lang="tr-TR" altLang="en-US" sz="2000" b="0" dirty="0" smtClean="0">
                <a:latin typeface="Comic Sans MS" panose="030F0702030302020204" pitchFamily="66" charset="0"/>
              </a:rPr>
              <a:t> </a:t>
            </a:r>
            <a:r>
              <a:rPr lang="tr-TR" altLang="en-US" sz="2000" b="0" dirty="0" err="1" smtClean="0">
                <a:latin typeface="Comic Sans MS" panose="030F0702030302020204" pitchFamily="66" charset="0"/>
              </a:rPr>
              <a:t>output</a:t>
            </a:r>
            <a:r>
              <a:rPr lang="tr-TR" altLang="en-US" sz="2000" b="0" dirty="0" smtClean="0">
                <a:latin typeface="Comic Sans MS" panose="030F0702030302020204" pitchFamily="66" charset="0"/>
              </a:rPr>
              <a:t> </a:t>
            </a:r>
            <a:r>
              <a:rPr lang="tr-TR" altLang="en-US" sz="2000" b="0" dirty="0" err="1" smtClean="0">
                <a:latin typeface="Comic Sans MS" panose="030F0702030302020204" pitchFamily="66" charset="0"/>
              </a:rPr>
              <a:t>current</a:t>
            </a:r>
            <a:endParaRPr lang="en-US" altLang="en-US" sz="2000" b="0" dirty="0">
              <a:latin typeface="Comic Sans MS" panose="030F0702030302020204" pitchFamily="66" charset="0"/>
            </a:endParaRPr>
          </a:p>
        </p:txBody>
      </p:sp>
      <p:sp>
        <p:nvSpPr>
          <p:cNvPr id="10" name="Rectangle 2"/>
          <p:cNvSpPr txBox="1">
            <a:spLocks noChangeArrowheads="1"/>
          </p:cNvSpPr>
          <p:nvPr/>
        </p:nvSpPr>
        <p:spPr bwMode="auto">
          <a:xfrm>
            <a:off x="5375475" y="404664"/>
            <a:ext cx="2652909" cy="1210878"/>
          </a:xfrm>
          <a:prstGeom prst="wedgeRoundRectCallout">
            <a:avLst>
              <a:gd name="adj1" fmla="val -79379"/>
              <a:gd name="adj2" fmla="val 80742"/>
              <a:gd name="adj3" fmla="val 16667"/>
            </a:avLst>
          </a:prstGeom>
          <a:solidFill>
            <a:schemeClr val="bg1"/>
          </a:solidFill>
          <a:ln w="28575">
            <a:solidFill>
              <a:schemeClr val="tx1"/>
            </a:solidFill>
            <a:prstDash val="dash"/>
          </a:ln>
          <a:effectLs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2800">
                <a:solidFill>
                  <a:schemeClr val="tx2"/>
                </a:solidFill>
                <a:latin typeface="Comic Sans MS" panose="030F0702030302020204" pitchFamily="66" charset="0"/>
                <a:ea typeface="+mj-ea"/>
                <a:cs typeface="+mj-cs"/>
              </a:defRPr>
            </a:lvl1pPr>
            <a:lvl2pPr algn="ctr" rtl="0" eaLnBrk="0" fontAlgn="base" hangingPunct="0">
              <a:spcBef>
                <a:spcPct val="0"/>
              </a:spcBef>
              <a:spcAft>
                <a:spcPct val="0"/>
              </a:spcAft>
              <a:defRPr sz="4400">
                <a:solidFill>
                  <a:schemeClr val="tx2"/>
                </a:solidFill>
                <a:latin typeface="Verdana" pitchFamily="34" charset="0"/>
                <a:cs typeface="Angsana New" pitchFamily="18" charset="-34"/>
              </a:defRPr>
            </a:lvl2pPr>
            <a:lvl3pPr algn="ctr" rtl="0" eaLnBrk="0" fontAlgn="base" hangingPunct="0">
              <a:spcBef>
                <a:spcPct val="0"/>
              </a:spcBef>
              <a:spcAft>
                <a:spcPct val="0"/>
              </a:spcAft>
              <a:defRPr sz="4400">
                <a:solidFill>
                  <a:schemeClr val="tx2"/>
                </a:solidFill>
                <a:latin typeface="Verdana" pitchFamily="34" charset="0"/>
                <a:cs typeface="Angsana New" pitchFamily="18" charset="-34"/>
              </a:defRPr>
            </a:lvl3pPr>
            <a:lvl4pPr algn="ctr" rtl="0" eaLnBrk="0" fontAlgn="base" hangingPunct="0">
              <a:spcBef>
                <a:spcPct val="0"/>
              </a:spcBef>
              <a:spcAft>
                <a:spcPct val="0"/>
              </a:spcAft>
              <a:defRPr sz="4400">
                <a:solidFill>
                  <a:schemeClr val="tx2"/>
                </a:solidFill>
                <a:latin typeface="Verdana" pitchFamily="34" charset="0"/>
                <a:cs typeface="Angsana New" pitchFamily="18" charset="-34"/>
              </a:defRPr>
            </a:lvl4pPr>
            <a:lvl5pPr algn="ctr" rtl="0" eaLnBrk="0" fontAlgn="base" hangingPunct="0">
              <a:spcBef>
                <a:spcPct val="0"/>
              </a:spcBef>
              <a:spcAft>
                <a:spcPct val="0"/>
              </a:spcAft>
              <a:defRPr sz="4400">
                <a:solidFill>
                  <a:schemeClr val="tx2"/>
                </a:solidFill>
                <a:latin typeface="Verdana" pitchFamily="34" charset="0"/>
                <a:cs typeface="Angsana New" pitchFamily="18" charset="-34"/>
              </a:defRPr>
            </a:lvl5pPr>
            <a:lvl6pPr marL="457200" algn="ctr" rtl="0" fontAlgn="base">
              <a:spcBef>
                <a:spcPct val="0"/>
              </a:spcBef>
              <a:spcAft>
                <a:spcPct val="0"/>
              </a:spcAft>
              <a:defRPr sz="4400">
                <a:solidFill>
                  <a:schemeClr val="tx2"/>
                </a:solidFill>
                <a:latin typeface="Verdana" pitchFamily="34" charset="0"/>
                <a:cs typeface="Angsana New" pitchFamily="18" charset="-34"/>
              </a:defRPr>
            </a:lvl6pPr>
            <a:lvl7pPr marL="914400" algn="ctr" rtl="0" fontAlgn="base">
              <a:spcBef>
                <a:spcPct val="0"/>
              </a:spcBef>
              <a:spcAft>
                <a:spcPct val="0"/>
              </a:spcAft>
              <a:defRPr sz="4400">
                <a:solidFill>
                  <a:schemeClr val="tx2"/>
                </a:solidFill>
                <a:latin typeface="Verdana" pitchFamily="34" charset="0"/>
                <a:cs typeface="Angsana New" pitchFamily="18" charset="-34"/>
              </a:defRPr>
            </a:lvl7pPr>
            <a:lvl8pPr marL="1371600" algn="ctr" rtl="0" fontAlgn="base">
              <a:spcBef>
                <a:spcPct val="0"/>
              </a:spcBef>
              <a:spcAft>
                <a:spcPct val="0"/>
              </a:spcAft>
              <a:defRPr sz="4400">
                <a:solidFill>
                  <a:schemeClr val="tx2"/>
                </a:solidFill>
                <a:latin typeface="Verdana" pitchFamily="34" charset="0"/>
                <a:cs typeface="Angsana New" pitchFamily="18" charset="-34"/>
              </a:defRPr>
            </a:lvl8pPr>
            <a:lvl9pPr marL="1828800" algn="ctr" rtl="0" fontAlgn="base">
              <a:spcBef>
                <a:spcPct val="0"/>
              </a:spcBef>
              <a:spcAft>
                <a:spcPct val="0"/>
              </a:spcAft>
              <a:defRPr sz="4400">
                <a:solidFill>
                  <a:schemeClr val="tx2"/>
                </a:solidFill>
                <a:latin typeface="Verdana" pitchFamily="34" charset="0"/>
                <a:cs typeface="Angsana New" pitchFamily="18" charset="-34"/>
              </a:defRPr>
            </a:lvl9pPr>
          </a:lstStyle>
          <a:p>
            <a:pPr indent="-2462213" algn="l" eaLnBrk="1" hangingPunct="1"/>
            <a:r>
              <a:rPr lang="tr-TR" altLang="en-US" sz="2000" kern="0" dirty="0" err="1" smtClean="0"/>
              <a:t>Assumption</a:t>
            </a:r>
            <a:r>
              <a:rPr lang="tr-TR" altLang="en-US" sz="2000" kern="0" dirty="0" smtClean="0"/>
              <a:t>: </a:t>
            </a:r>
            <a:r>
              <a:rPr lang="tr-TR" altLang="en-US" sz="2000" kern="0" dirty="0" err="1" smtClean="0"/>
              <a:t>Early</a:t>
            </a:r>
            <a:r>
              <a:rPr lang="tr-TR" altLang="en-US" sz="2000" kern="0" dirty="0" smtClean="0"/>
              <a:t> </a:t>
            </a:r>
            <a:r>
              <a:rPr lang="tr-TR" altLang="en-US" sz="2000" kern="0" dirty="0" err="1" smtClean="0"/>
              <a:t>Voltage</a:t>
            </a:r>
            <a:r>
              <a:rPr lang="tr-TR" altLang="en-US" sz="2000" kern="0" dirty="0" smtClean="0"/>
              <a:t> (V</a:t>
            </a:r>
            <a:r>
              <a:rPr lang="tr-TR" altLang="en-US" sz="2000" kern="0" baseline="-25000" dirty="0" smtClean="0"/>
              <a:t>A</a:t>
            </a:r>
            <a:r>
              <a:rPr lang="tr-TR" altLang="en-US" sz="2000" kern="0" dirty="0" smtClean="0"/>
              <a:t>) is </a:t>
            </a:r>
            <a:r>
              <a:rPr lang="tr-TR" altLang="en-US" sz="2000" kern="0" dirty="0" err="1" smtClean="0"/>
              <a:t>infinite</a:t>
            </a:r>
            <a:r>
              <a:rPr lang="tr-TR" altLang="en-US" sz="2000" kern="0" dirty="0" smtClean="0"/>
              <a:t>.</a:t>
            </a:r>
            <a:endParaRPr lang="th-TH" altLang="en-US" sz="2000" kern="0" dirty="0" smtClean="0"/>
          </a:p>
        </p:txBody>
      </p:sp>
      <p:sp>
        <p:nvSpPr>
          <p:cNvPr id="3" name="Oval 2"/>
          <p:cNvSpPr/>
          <p:nvPr/>
        </p:nvSpPr>
        <p:spPr bwMode="auto">
          <a:xfrm>
            <a:off x="5604401" y="5302754"/>
            <a:ext cx="2798242" cy="1440160"/>
          </a:xfrm>
          <a:prstGeom prst="ellipse">
            <a:avLst/>
          </a:prstGeom>
          <a:noFill/>
          <a:ln w="38100" cap="flat" cmpd="sng" algn="ctr">
            <a:solidFill>
              <a:schemeClr val="tx1"/>
            </a:solidFill>
            <a:prstDash val="lg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600" b="1" i="0" u="none" strike="noStrike" cap="none" normalizeH="0" baseline="0" smtClean="0">
              <a:ln>
                <a:noFill/>
              </a:ln>
              <a:solidFill>
                <a:schemeClr val="tx1"/>
              </a:solidFill>
              <a:effectLst/>
              <a:latin typeface="Arial" charset="0"/>
            </a:endParaRPr>
          </a:p>
        </p:txBody>
      </p:sp>
    </p:spTree>
    <p:extLst>
      <p:ext uri="{BB962C8B-B14F-4D97-AF65-F5344CB8AC3E}">
        <p14:creationId xmlns:p14="http://schemas.microsoft.com/office/powerpoint/2010/main" val="34047557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a:xfrm>
            <a:off x="234950" y="74613"/>
            <a:ext cx="8112125" cy="487362"/>
          </a:xfrm>
        </p:spPr>
        <p:txBody>
          <a:bodyPr/>
          <a:lstStyle/>
          <a:p>
            <a:pPr eaLnBrk="1" hangingPunct="1"/>
            <a:r>
              <a:rPr lang="en-US" altLang="en-US" i="0" smtClean="0">
                <a:solidFill>
                  <a:schemeClr val="accent2"/>
                </a:solidFill>
                <a:latin typeface="Comic Sans MS" panose="030F0702030302020204" pitchFamily="66" charset="0"/>
              </a:rPr>
              <a:t>So if we combine these by fusing their terminals…</a:t>
            </a:r>
          </a:p>
        </p:txBody>
      </p:sp>
      <p:sp>
        <p:nvSpPr>
          <p:cNvPr id="5" name="Rectangle 4"/>
          <p:cNvSpPr/>
          <p:nvPr/>
        </p:nvSpPr>
        <p:spPr>
          <a:xfrm>
            <a:off x="1179513" y="985838"/>
            <a:ext cx="2430462" cy="685800"/>
          </a:xfrm>
          <a:prstGeom prst="rect">
            <a:avLst/>
          </a:prstGeom>
          <a:solidFill>
            <a:schemeClr val="bg1"/>
          </a:solidFill>
          <a:ln w="539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000" dirty="0">
              <a:solidFill>
                <a:srgbClr val="FFFFFF"/>
              </a:solidFill>
            </a:endParaRPr>
          </a:p>
        </p:txBody>
      </p:sp>
      <p:cxnSp>
        <p:nvCxnSpPr>
          <p:cNvPr id="6" name="Straight Connector 5"/>
          <p:cNvCxnSpPr/>
          <p:nvPr/>
        </p:nvCxnSpPr>
        <p:spPr>
          <a:xfrm>
            <a:off x="747713" y="2043113"/>
            <a:ext cx="1620837" cy="14287"/>
          </a:xfrm>
          <a:prstGeom prst="line">
            <a:avLst/>
          </a:prstGeom>
          <a:ln w="3492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2536825" y="2038350"/>
            <a:ext cx="1587500" cy="0"/>
          </a:xfrm>
          <a:prstGeom prst="line">
            <a:avLst/>
          </a:prstGeom>
          <a:ln w="3492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rot="16200000" flipV="1">
            <a:off x="396081" y="1694657"/>
            <a:ext cx="709613" cy="6350"/>
          </a:xfrm>
          <a:prstGeom prst="line">
            <a:avLst/>
          </a:prstGeom>
          <a:ln w="3492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rot="16200000" flipV="1">
            <a:off x="2137569" y="2023269"/>
            <a:ext cx="428625" cy="11113"/>
          </a:xfrm>
          <a:prstGeom prst="line">
            <a:avLst/>
          </a:prstGeom>
          <a:ln w="3492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rot="16200000" flipV="1">
            <a:off x="2443163" y="2020888"/>
            <a:ext cx="209550" cy="6350"/>
          </a:xfrm>
          <a:prstGeom prst="line">
            <a:avLst/>
          </a:prstGeom>
          <a:ln w="3492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a:endCxn id="5" idx="1"/>
          </p:cNvCxnSpPr>
          <p:nvPr/>
        </p:nvCxnSpPr>
        <p:spPr>
          <a:xfrm>
            <a:off x="736600" y="1328738"/>
            <a:ext cx="442913" cy="0"/>
          </a:xfrm>
          <a:prstGeom prst="line">
            <a:avLst/>
          </a:prstGeom>
          <a:ln w="3492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rot="16200000" flipV="1">
            <a:off x="2034381" y="1332707"/>
            <a:ext cx="709613" cy="6350"/>
          </a:xfrm>
          <a:prstGeom prst="line">
            <a:avLst/>
          </a:prstGeom>
          <a:ln w="3492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rot="16200000" flipV="1">
            <a:off x="1825625" y="1341438"/>
            <a:ext cx="709613" cy="7937"/>
          </a:xfrm>
          <a:prstGeom prst="line">
            <a:avLst/>
          </a:prstGeom>
          <a:ln w="34925">
            <a:solidFill>
              <a:schemeClr val="tx2"/>
            </a:solidFill>
            <a:prstDash val="dash"/>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rot="5400000" flipH="1" flipV="1">
            <a:off x="2294731" y="1335882"/>
            <a:ext cx="642937" cy="0"/>
          </a:xfrm>
          <a:prstGeom prst="line">
            <a:avLst/>
          </a:prstGeom>
          <a:ln w="34925">
            <a:solidFill>
              <a:schemeClr val="tx2"/>
            </a:solidFill>
            <a:prstDash val="dash"/>
          </a:ln>
        </p:spPr>
        <p:style>
          <a:lnRef idx="1">
            <a:schemeClr val="accent1"/>
          </a:lnRef>
          <a:fillRef idx="0">
            <a:schemeClr val="accent1"/>
          </a:fillRef>
          <a:effectRef idx="0">
            <a:schemeClr val="accent1"/>
          </a:effectRef>
          <a:fontRef idx="minor">
            <a:schemeClr val="tx1"/>
          </a:fontRef>
        </p:style>
      </p:cxnSp>
      <p:sp>
        <p:nvSpPr>
          <p:cNvPr id="11277" name="TextBox 36"/>
          <p:cNvSpPr txBox="1">
            <a:spLocks noChangeArrowheads="1"/>
          </p:cNvSpPr>
          <p:nvPr/>
        </p:nvSpPr>
        <p:spPr bwMode="auto">
          <a:xfrm>
            <a:off x="1406525" y="1128713"/>
            <a:ext cx="3206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panose="020B0604020202020204" pitchFamily="34" charset="0"/>
              </a:defRPr>
            </a:lvl1pPr>
            <a:lvl2pPr marL="742950" indent="-285750" eaLnBrk="0" hangingPunct="0">
              <a:defRPr sz="2000">
                <a:solidFill>
                  <a:schemeClr val="tx1"/>
                </a:solidFill>
                <a:latin typeface="Arial" panose="020B0604020202020204" pitchFamily="34" charset="0"/>
              </a:defRPr>
            </a:lvl2pPr>
            <a:lvl3pPr marL="1143000" indent="-228600" eaLnBrk="0" hangingPunct="0">
              <a:defRPr sz="2000">
                <a:solidFill>
                  <a:schemeClr val="tx1"/>
                </a:solidFill>
                <a:latin typeface="Arial" panose="020B0604020202020204" pitchFamily="34" charset="0"/>
              </a:defRPr>
            </a:lvl3pPr>
            <a:lvl4pPr marL="1600200" indent="-228600" eaLnBrk="0" hangingPunct="0">
              <a:defRPr sz="2000">
                <a:solidFill>
                  <a:schemeClr val="tx1"/>
                </a:solidFill>
                <a:latin typeface="Arial" panose="020B0604020202020204" pitchFamily="34" charset="0"/>
              </a:defRPr>
            </a:lvl4pPr>
            <a:lvl5pPr marL="2057400" indent="-228600" eaLnBrk="0" hangingPunct="0">
              <a:defRPr sz="2000">
                <a:solidFill>
                  <a:schemeClr val="tx1"/>
                </a:solidFill>
                <a:latin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defRPr>
            </a:lvl9pPr>
          </a:lstStyle>
          <a:p>
            <a:pPr eaLnBrk="1" hangingPunct="1"/>
            <a:r>
              <a:rPr lang="en-US" altLang="en-US" b="1" smtClean="0">
                <a:solidFill>
                  <a:srgbClr val="000000"/>
                </a:solidFill>
                <a:latin typeface="Comic Sans MS" panose="030F0702030302020204" pitchFamily="66" charset="0"/>
              </a:rPr>
              <a:t>P</a:t>
            </a:r>
          </a:p>
        </p:txBody>
      </p:sp>
      <p:sp>
        <p:nvSpPr>
          <p:cNvPr id="11278" name="TextBox 37"/>
          <p:cNvSpPr txBox="1">
            <a:spLocks noChangeArrowheads="1"/>
          </p:cNvSpPr>
          <p:nvPr/>
        </p:nvSpPr>
        <p:spPr bwMode="auto">
          <a:xfrm>
            <a:off x="3098800" y="1109663"/>
            <a:ext cx="2984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panose="020B0604020202020204" pitchFamily="34" charset="0"/>
              </a:defRPr>
            </a:lvl1pPr>
            <a:lvl2pPr marL="742950" indent="-285750" eaLnBrk="0" hangingPunct="0">
              <a:defRPr sz="2000">
                <a:solidFill>
                  <a:schemeClr val="tx1"/>
                </a:solidFill>
                <a:latin typeface="Arial" panose="020B0604020202020204" pitchFamily="34" charset="0"/>
              </a:defRPr>
            </a:lvl2pPr>
            <a:lvl3pPr marL="1143000" indent="-228600" eaLnBrk="0" hangingPunct="0">
              <a:defRPr sz="2000">
                <a:solidFill>
                  <a:schemeClr val="tx1"/>
                </a:solidFill>
                <a:latin typeface="Arial" panose="020B0604020202020204" pitchFamily="34" charset="0"/>
              </a:defRPr>
            </a:lvl3pPr>
            <a:lvl4pPr marL="1600200" indent="-228600" eaLnBrk="0" hangingPunct="0">
              <a:defRPr sz="2000">
                <a:solidFill>
                  <a:schemeClr val="tx1"/>
                </a:solidFill>
                <a:latin typeface="Arial" panose="020B0604020202020204" pitchFamily="34" charset="0"/>
              </a:defRPr>
            </a:lvl4pPr>
            <a:lvl5pPr marL="2057400" indent="-228600" eaLnBrk="0" hangingPunct="0">
              <a:defRPr sz="2000">
                <a:solidFill>
                  <a:schemeClr val="tx1"/>
                </a:solidFill>
                <a:latin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defRPr>
            </a:lvl9pPr>
          </a:lstStyle>
          <a:p>
            <a:pPr eaLnBrk="1" hangingPunct="1"/>
            <a:r>
              <a:rPr lang="en-US" altLang="en-US" b="1" smtClean="0">
                <a:solidFill>
                  <a:srgbClr val="000000"/>
                </a:solidFill>
                <a:latin typeface="Comic Sans MS" panose="030F0702030302020204" pitchFamily="66" charset="0"/>
              </a:rPr>
              <a:t>N</a:t>
            </a:r>
          </a:p>
        </p:txBody>
      </p:sp>
      <p:cxnSp>
        <p:nvCxnSpPr>
          <p:cNvPr id="21" name="Straight Arrow Connector 20"/>
          <p:cNvCxnSpPr/>
          <p:nvPr/>
        </p:nvCxnSpPr>
        <p:spPr>
          <a:xfrm flipV="1">
            <a:off x="2130425" y="1771650"/>
            <a:ext cx="539750" cy="14288"/>
          </a:xfrm>
          <a:prstGeom prst="straightConnector1">
            <a:avLst/>
          </a:prstGeom>
          <a:ln w="22225">
            <a:solidFill>
              <a:schemeClr val="tx1"/>
            </a:solidFill>
            <a:headEnd type="arrow" w="lg" len="lg"/>
            <a:tailEnd type="arrow" w="lg" len="lg"/>
          </a:ln>
        </p:spPr>
        <p:style>
          <a:lnRef idx="1">
            <a:schemeClr val="accent1"/>
          </a:lnRef>
          <a:fillRef idx="0">
            <a:schemeClr val="accent1"/>
          </a:fillRef>
          <a:effectRef idx="0">
            <a:schemeClr val="accent1"/>
          </a:effectRef>
          <a:fontRef idx="minor">
            <a:schemeClr val="tx1"/>
          </a:fontRef>
        </p:style>
      </p:cxnSp>
      <p:sp>
        <p:nvSpPr>
          <p:cNvPr id="11280" name="TextBox 40"/>
          <p:cNvSpPr txBox="1">
            <a:spLocks noChangeArrowheads="1"/>
          </p:cNvSpPr>
          <p:nvPr/>
        </p:nvSpPr>
        <p:spPr bwMode="auto">
          <a:xfrm>
            <a:off x="1727200" y="1624013"/>
            <a:ext cx="34131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panose="020B0604020202020204" pitchFamily="34" charset="0"/>
              </a:defRPr>
            </a:lvl1pPr>
            <a:lvl2pPr marL="742950" indent="-285750" eaLnBrk="0" hangingPunct="0">
              <a:defRPr sz="2000">
                <a:solidFill>
                  <a:schemeClr val="tx1"/>
                </a:solidFill>
                <a:latin typeface="Arial" panose="020B0604020202020204" pitchFamily="34" charset="0"/>
              </a:defRPr>
            </a:lvl2pPr>
            <a:lvl3pPr marL="1143000" indent="-228600" eaLnBrk="0" hangingPunct="0">
              <a:defRPr sz="2000">
                <a:solidFill>
                  <a:schemeClr val="tx1"/>
                </a:solidFill>
                <a:latin typeface="Arial" panose="020B0604020202020204" pitchFamily="34" charset="0"/>
              </a:defRPr>
            </a:lvl3pPr>
            <a:lvl4pPr marL="1600200" indent="-228600" eaLnBrk="0" hangingPunct="0">
              <a:defRPr sz="2000">
                <a:solidFill>
                  <a:schemeClr val="tx1"/>
                </a:solidFill>
                <a:latin typeface="Arial" panose="020B0604020202020204" pitchFamily="34" charset="0"/>
              </a:defRPr>
            </a:lvl4pPr>
            <a:lvl5pPr marL="2057400" indent="-228600" eaLnBrk="0" hangingPunct="0">
              <a:defRPr sz="2000">
                <a:solidFill>
                  <a:schemeClr val="tx1"/>
                </a:solidFill>
                <a:latin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defRPr>
            </a:lvl9pPr>
          </a:lstStyle>
          <a:p>
            <a:pPr eaLnBrk="1" hangingPunct="1"/>
            <a:r>
              <a:rPr lang="en-US" altLang="en-US" b="1" smtClean="0">
                <a:solidFill>
                  <a:srgbClr val="000000"/>
                </a:solidFill>
                <a:latin typeface="Comic Sans MS" panose="030F0702030302020204" pitchFamily="66" charset="0"/>
              </a:rPr>
              <a:t>W</a:t>
            </a:r>
          </a:p>
        </p:txBody>
      </p:sp>
      <p:sp>
        <p:nvSpPr>
          <p:cNvPr id="11281" name="TextBox 41"/>
          <p:cNvSpPr txBox="1">
            <a:spLocks noChangeArrowheads="1"/>
          </p:cNvSpPr>
          <p:nvPr/>
        </p:nvSpPr>
        <p:spPr bwMode="auto">
          <a:xfrm>
            <a:off x="2058988" y="2190750"/>
            <a:ext cx="91916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panose="020B0604020202020204" pitchFamily="34" charset="0"/>
              </a:defRPr>
            </a:lvl1pPr>
            <a:lvl2pPr marL="742950" indent="-285750" eaLnBrk="0" hangingPunct="0">
              <a:defRPr sz="2000">
                <a:solidFill>
                  <a:schemeClr val="tx1"/>
                </a:solidFill>
                <a:latin typeface="Arial" panose="020B0604020202020204" pitchFamily="34" charset="0"/>
              </a:defRPr>
            </a:lvl2pPr>
            <a:lvl3pPr marL="1143000" indent="-228600" eaLnBrk="0" hangingPunct="0">
              <a:defRPr sz="2000">
                <a:solidFill>
                  <a:schemeClr val="tx1"/>
                </a:solidFill>
                <a:latin typeface="Arial" panose="020B0604020202020204" pitchFamily="34" charset="0"/>
              </a:defRPr>
            </a:lvl3pPr>
            <a:lvl4pPr marL="1600200" indent="-228600" eaLnBrk="0" hangingPunct="0">
              <a:defRPr sz="2000">
                <a:solidFill>
                  <a:schemeClr val="tx1"/>
                </a:solidFill>
                <a:latin typeface="Arial" panose="020B0604020202020204" pitchFamily="34" charset="0"/>
              </a:defRPr>
            </a:lvl4pPr>
            <a:lvl5pPr marL="2057400" indent="-228600" eaLnBrk="0" hangingPunct="0">
              <a:defRPr sz="2000">
                <a:solidFill>
                  <a:schemeClr val="tx1"/>
                </a:solidFill>
                <a:latin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defRPr>
            </a:lvl9pPr>
          </a:lstStyle>
          <a:p>
            <a:pPr eaLnBrk="1" hangingPunct="1"/>
            <a:r>
              <a:rPr lang="en-US" altLang="en-US" b="1" smtClean="0">
                <a:solidFill>
                  <a:srgbClr val="000000"/>
                </a:solidFill>
                <a:latin typeface="Comic Sans MS" panose="030F0702030302020204" pitchFamily="66" charset="0"/>
              </a:rPr>
              <a:t>V</a:t>
            </a:r>
            <a:r>
              <a:rPr lang="en-US" altLang="en-US" b="1" baseline="-25000" smtClean="0">
                <a:solidFill>
                  <a:srgbClr val="000000"/>
                </a:solidFill>
                <a:latin typeface="Comic Sans MS" panose="030F0702030302020204" pitchFamily="66" charset="0"/>
              </a:rPr>
              <a:t>appl</a:t>
            </a:r>
            <a:r>
              <a:rPr lang="en-US" altLang="en-US" b="1" smtClean="0">
                <a:solidFill>
                  <a:srgbClr val="000000"/>
                </a:solidFill>
                <a:latin typeface="Comic Sans MS" panose="030F0702030302020204" pitchFamily="66" charset="0"/>
              </a:rPr>
              <a:t> &gt; 0</a:t>
            </a:r>
          </a:p>
        </p:txBody>
      </p:sp>
      <p:sp>
        <p:nvSpPr>
          <p:cNvPr id="11282" name="TextBox 73"/>
          <p:cNvSpPr txBox="1">
            <a:spLocks noChangeArrowheads="1"/>
          </p:cNvSpPr>
          <p:nvPr/>
        </p:nvSpPr>
        <p:spPr bwMode="auto">
          <a:xfrm>
            <a:off x="2533650" y="1762125"/>
            <a:ext cx="2571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panose="020B0604020202020204" pitchFamily="34" charset="0"/>
              </a:defRPr>
            </a:lvl1pPr>
            <a:lvl2pPr marL="742950" indent="-285750" eaLnBrk="0" hangingPunct="0">
              <a:defRPr sz="2000">
                <a:solidFill>
                  <a:schemeClr val="tx1"/>
                </a:solidFill>
                <a:latin typeface="Arial" panose="020B0604020202020204" pitchFamily="34" charset="0"/>
              </a:defRPr>
            </a:lvl2pPr>
            <a:lvl3pPr marL="1143000" indent="-228600" eaLnBrk="0" hangingPunct="0">
              <a:defRPr sz="2000">
                <a:solidFill>
                  <a:schemeClr val="tx1"/>
                </a:solidFill>
                <a:latin typeface="Arial" panose="020B0604020202020204" pitchFamily="34" charset="0"/>
              </a:defRPr>
            </a:lvl3pPr>
            <a:lvl4pPr marL="1600200" indent="-228600" eaLnBrk="0" hangingPunct="0">
              <a:defRPr sz="2000">
                <a:solidFill>
                  <a:schemeClr val="tx1"/>
                </a:solidFill>
                <a:latin typeface="Arial" panose="020B0604020202020204" pitchFamily="34" charset="0"/>
              </a:defRPr>
            </a:lvl4pPr>
            <a:lvl5pPr marL="2057400" indent="-228600" eaLnBrk="0" hangingPunct="0">
              <a:defRPr sz="2000">
                <a:solidFill>
                  <a:schemeClr val="tx1"/>
                </a:solidFill>
                <a:latin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defRPr>
            </a:lvl9pPr>
          </a:lstStyle>
          <a:p>
            <a:pPr eaLnBrk="1" hangingPunct="1"/>
            <a:r>
              <a:rPr lang="en-US" altLang="en-US" b="1" smtClean="0">
                <a:solidFill>
                  <a:srgbClr val="000000"/>
                </a:solidFill>
                <a:latin typeface="Comic Sans MS" panose="030F0702030302020204" pitchFamily="66" charset="0"/>
              </a:rPr>
              <a:t>-</a:t>
            </a:r>
          </a:p>
        </p:txBody>
      </p:sp>
      <p:sp>
        <p:nvSpPr>
          <p:cNvPr id="11283" name="TextBox 74"/>
          <p:cNvSpPr txBox="1">
            <a:spLocks noChangeArrowheads="1"/>
          </p:cNvSpPr>
          <p:nvPr/>
        </p:nvSpPr>
        <p:spPr bwMode="auto">
          <a:xfrm>
            <a:off x="2087563" y="1785938"/>
            <a:ext cx="2571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panose="020B0604020202020204" pitchFamily="34" charset="0"/>
              </a:defRPr>
            </a:lvl1pPr>
            <a:lvl2pPr marL="742950" indent="-285750" eaLnBrk="0" hangingPunct="0">
              <a:defRPr sz="2000">
                <a:solidFill>
                  <a:schemeClr val="tx1"/>
                </a:solidFill>
                <a:latin typeface="Arial" panose="020B0604020202020204" pitchFamily="34" charset="0"/>
              </a:defRPr>
            </a:lvl2pPr>
            <a:lvl3pPr marL="1143000" indent="-228600" eaLnBrk="0" hangingPunct="0">
              <a:defRPr sz="2000">
                <a:solidFill>
                  <a:schemeClr val="tx1"/>
                </a:solidFill>
                <a:latin typeface="Arial" panose="020B0604020202020204" pitchFamily="34" charset="0"/>
              </a:defRPr>
            </a:lvl3pPr>
            <a:lvl4pPr marL="1600200" indent="-228600" eaLnBrk="0" hangingPunct="0">
              <a:defRPr sz="2000">
                <a:solidFill>
                  <a:schemeClr val="tx1"/>
                </a:solidFill>
                <a:latin typeface="Arial" panose="020B0604020202020204" pitchFamily="34" charset="0"/>
              </a:defRPr>
            </a:lvl4pPr>
            <a:lvl5pPr marL="2057400" indent="-228600" eaLnBrk="0" hangingPunct="0">
              <a:defRPr sz="2000">
                <a:solidFill>
                  <a:schemeClr val="tx1"/>
                </a:solidFill>
                <a:latin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defRPr>
            </a:lvl9pPr>
          </a:lstStyle>
          <a:p>
            <a:pPr eaLnBrk="1" hangingPunct="1"/>
            <a:r>
              <a:rPr lang="en-US" altLang="en-US" b="1" smtClean="0">
                <a:solidFill>
                  <a:srgbClr val="000000"/>
                </a:solidFill>
                <a:latin typeface="Comic Sans MS" panose="030F0702030302020204" pitchFamily="66" charset="0"/>
              </a:rPr>
              <a:t>+</a:t>
            </a:r>
          </a:p>
        </p:txBody>
      </p:sp>
      <p:grpSp>
        <p:nvGrpSpPr>
          <p:cNvPr id="2" name="Group 57"/>
          <p:cNvGrpSpPr>
            <a:grpSpLocks/>
          </p:cNvGrpSpPr>
          <p:nvPr/>
        </p:nvGrpSpPr>
        <p:grpSpPr bwMode="auto">
          <a:xfrm>
            <a:off x="4999038" y="936000"/>
            <a:ext cx="3402012" cy="1603375"/>
            <a:chOff x="4998376" y="908834"/>
            <a:chExt cx="3402070" cy="1602030"/>
          </a:xfrm>
        </p:grpSpPr>
        <p:cxnSp>
          <p:nvCxnSpPr>
            <p:cNvPr id="28" name="Straight Connector 27"/>
            <p:cNvCxnSpPr/>
            <p:nvPr/>
          </p:nvCxnSpPr>
          <p:spPr>
            <a:xfrm>
              <a:off x="4998376" y="2009510"/>
              <a:ext cx="1631978" cy="0"/>
            </a:xfrm>
            <a:prstGeom prst="line">
              <a:avLst/>
            </a:prstGeom>
            <a:ln w="3492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6800219" y="2001703"/>
              <a:ext cx="1600227" cy="0"/>
            </a:xfrm>
            <a:prstGeom prst="line">
              <a:avLst/>
            </a:prstGeom>
            <a:ln w="3492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rot="16200000" flipV="1">
              <a:off x="8038001" y="1666226"/>
              <a:ext cx="710603" cy="7937"/>
            </a:xfrm>
            <a:prstGeom prst="line">
              <a:avLst/>
            </a:prstGeom>
            <a:ln w="3492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rot="16200000" flipV="1">
              <a:off x="6402726" y="1986631"/>
              <a:ext cx="428265" cy="11112"/>
            </a:xfrm>
            <a:prstGeom prst="line">
              <a:avLst/>
            </a:prstGeom>
            <a:ln w="3492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rot="16200000" flipV="1">
              <a:off x="6695532" y="1984253"/>
              <a:ext cx="209374" cy="6350"/>
            </a:xfrm>
            <a:prstGeom prst="line">
              <a:avLst/>
            </a:prstGeom>
            <a:ln w="3492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flipV="1">
              <a:off x="7865450" y="1319651"/>
              <a:ext cx="525471" cy="9517"/>
            </a:xfrm>
            <a:prstGeom prst="line">
              <a:avLst/>
            </a:prstGeom>
            <a:ln w="34925">
              <a:solidFill>
                <a:schemeClr val="tx2"/>
              </a:solidFill>
            </a:ln>
          </p:spPr>
          <p:style>
            <a:lnRef idx="1">
              <a:schemeClr val="accent1"/>
            </a:lnRef>
            <a:fillRef idx="0">
              <a:schemeClr val="accent1"/>
            </a:fillRef>
            <a:effectRef idx="0">
              <a:schemeClr val="accent1"/>
            </a:effectRef>
            <a:fontRef idx="minor">
              <a:schemeClr val="tx1"/>
            </a:fontRef>
          </p:style>
        </p:cxnSp>
        <p:grpSp>
          <p:nvGrpSpPr>
            <p:cNvPr id="11297" name="Group 56"/>
            <p:cNvGrpSpPr>
              <a:grpSpLocks/>
            </p:cNvGrpSpPr>
            <p:nvPr/>
          </p:nvGrpSpPr>
          <p:grpSpPr bwMode="auto">
            <a:xfrm>
              <a:off x="5410178" y="908834"/>
              <a:ext cx="2448184" cy="819150"/>
              <a:chOff x="5433609" y="944003"/>
              <a:chExt cx="2448184" cy="819150"/>
            </a:xfrm>
          </p:grpSpPr>
          <p:sp>
            <p:nvSpPr>
              <p:cNvPr id="27" name="Rectangle 26"/>
              <p:cNvSpPr/>
              <p:nvPr/>
            </p:nvSpPr>
            <p:spPr>
              <a:xfrm>
                <a:off x="5432976" y="991588"/>
                <a:ext cx="2449555" cy="685224"/>
              </a:xfrm>
              <a:prstGeom prst="rect">
                <a:avLst/>
              </a:prstGeom>
              <a:solidFill>
                <a:schemeClr val="bg1"/>
              </a:solidFill>
              <a:ln w="539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000" dirty="0">
                  <a:solidFill>
                    <a:srgbClr val="FFFFFF"/>
                  </a:solidFill>
                </a:endParaRPr>
              </a:p>
            </p:txBody>
          </p:sp>
          <p:cxnSp>
            <p:nvCxnSpPr>
              <p:cNvPr id="36" name="Straight Connector 35"/>
              <p:cNvCxnSpPr/>
              <p:nvPr/>
            </p:nvCxnSpPr>
            <p:spPr>
              <a:xfrm rot="16200000" flipV="1">
                <a:off x="6297689" y="1295336"/>
                <a:ext cx="709017" cy="6350"/>
              </a:xfrm>
              <a:prstGeom prst="line">
                <a:avLst/>
              </a:prstGeom>
              <a:ln w="3492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rot="16200000" flipV="1">
                <a:off x="5836513" y="1304059"/>
                <a:ext cx="709017" cy="7937"/>
              </a:xfrm>
              <a:prstGeom prst="line">
                <a:avLst/>
              </a:prstGeom>
              <a:ln w="34925">
                <a:solidFill>
                  <a:schemeClr val="tx2"/>
                </a:solidFill>
                <a:prstDash val="dash"/>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rot="5400000" flipH="1" flipV="1">
                <a:off x="6799319" y="1298511"/>
                <a:ext cx="642398" cy="0"/>
              </a:xfrm>
              <a:prstGeom prst="line">
                <a:avLst/>
              </a:prstGeom>
              <a:ln w="34925">
                <a:solidFill>
                  <a:schemeClr val="tx2"/>
                </a:solidFill>
                <a:prstDash val="dash"/>
              </a:ln>
            </p:spPr>
            <p:style>
              <a:lnRef idx="1">
                <a:schemeClr val="accent1"/>
              </a:lnRef>
              <a:fillRef idx="0">
                <a:schemeClr val="accent1"/>
              </a:fillRef>
              <a:effectRef idx="0">
                <a:schemeClr val="accent1"/>
              </a:effectRef>
              <a:fontRef idx="minor">
                <a:schemeClr val="tx1"/>
              </a:fontRef>
            </p:style>
          </p:cxnSp>
          <p:sp>
            <p:nvSpPr>
              <p:cNvPr id="11306" name="TextBox 36"/>
              <p:cNvSpPr txBox="1">
                <a:spLocks noChangeArrowheads="1"/>
              </p:cNvSpPr>
              <p:nvPr/>
            </p:nvSpPr>
            <p:spPr bwMode="auto">
              <a:xfrm>
                <a:off x="5662106" y="1091641"/>
                <a:ext cx="39305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panose="020B0604020202020204" pitchFamily="34" charset="0"/>
                  </a:defRPr>
                </a:lvl1pPr>
                <a:lvl2pPr marL="742950" indent="-285750" eaLnBrk="0" hangingPunct="0">
                  <a:defRPr sz="2000">
                    <a:solidFill>
                      <a:schemeClr val="tx1"/>
                    </a:solidFill>
                    <a:latin typeface="Arial" panose="020B0604020202020204" pitchFamily="34" charset="0"/>
                  </a:defRPr>
                </a:lvl2pPr>
                <a:lvl3pPr marL="1143000" indent="-228600" eaLnBrk="0" hangingPunct="0">
                  <a:defRPr sz="2000">
                    <a:solidFill>
                      <a:schemeClr val="tx1"/>
                    </a:solidFill>
                    <a:latin typeface="Arial" panose="020B0604020202020204" pitchFamily="34" charset="0"/>
                  </a:defRPr>
                </a:lvl3pPr>
                <a:lvl4pPr marL="1600200" indent="-228600" eaLnBrk="0" hangingPunct="0">
                  <a:defRPr sz="2000">
                    <a:solidFill>
                      <a:schemeClr val="tx1"/>
                    </a:solidFill>
                    <a:latin typeface="Arial" panose="020B0604020202020204" pitchFamily="34" charset="0"/>
                  </a:defRPr>
                </a:lvl4pPr>
                <a:lvl5pPr marL="2057400" indent="-228600" eaLnBrk="0" hangingPunct="0">
                  <a:defRPr sz="2000">
                    <a:solidFill>
                      <a:schemeClr val="tx1"/>
                    </a:solidFill>
                    <a:latin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defRPr>
                </a:lvl9pPr>
              </a:lstStyle>
              <a:p>
                <a:pPr eaLnBrk="1" hangingPunct="1"/>
                <a:r>
                  <a:rPr lang="en-US" altLang="en-US" b="1" smtClean="0">
                    <a:solidFill>
                      <a:srgbClr val="000000"/>
                    </a:solidFill>
                    <a:latin typeface="Comic Sans MS" panose="030F0702030302020204" pitchFamily="66" charset="0"/>
                  </a:rPr>
                  <a:t>N</a:t>
                </a:r>
              </a:p>
            </p:txBody>
          </p:sp>
          <p:sp>
            <p:nvSpPr>
              <p:cNvPr id="11307" name="TextBox 37"/>
              <p:cNvSpPr txBox="1">
                <a:spLocks noChangeArrowheads="1"/>
              </p:cNvSpPr>
              <p:nvPr/>
            </p:nvSpPr>
            <p:spPr bwMode="auto">
              <a:xfrm>
                <a:off x="7366768" y="1072591"/>
                <a:ext cx="32092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panose="020B0604020202020204" pitchFamily="34" charset="0"/>
                  </a:defRPr>
                </a:lvl1pPr>
                <a:lvl2pPr marL="742950" indent="-285750" eaLnBrk="0" hangingPunct="0">
                  <a:defRPr sz="2000">
                    <a:solidFill>
                      <a:schemeClr val="tx1"/>
                    </a:solidFill>
                    <a:latin typeface="Arial" panose="020B0604020202020204" pitchFamily="34" charset="0"/>
                  </a:defRPr>
                </a:lvl2pPr>
                <a:lvl3pPr marL="1143000" indent="-228600" eaLnBrk="0" hangingPunct="0">
                  <a:defRPr sz="2000">
                    <a:solidFill>
                      <a:schemeClr val="tx1"/>
                    </a:solidFill>
                    <a:latin typeface="Arial" panose="020B0604020202020204" pitchFamily="34" charset="0"/>
                  </a:defRPr>
                </a:lvl3pPr>
                <a:lvl4pPr marL="1600200" indent="-228600" eaLnBrk="0" hangingPunct="0">
                  <a:defRPr sz="2000">
                    <a:solidFill>
                      <a:schemeClr val="tx1"/>
                    </a:solidFill>
                    <a:latin typeface="Arial" panose="020B0604020202020204" pitchFamily="34" charset="0"/>
                  </a:defRPr>
                </a:lvl4pPr>
                <a:lvl5pPr marL="2057400" indent="-228600" eaLnBrk="0" hangingPunct="0">
                  <a:defRPr sz="2000">
                    <a:solidFill>
                      <a:schemeClr val="tx1"/>
                    </a:solidFill>
                    <a:latin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defRPr>
                </a:lvl9pPr>
              </a:lstStyle>
              <a:p>
                <a:pPr eaLnBrk="1" hangingPunct="1"/>
                <a:r>
                  <a:rPr lang="en-US" altLang="en-US" b="1" smtClean="0">
                    <a:solidFill>
                      <a:srgbClr val="000000"/>
                    </a:solidFill>
                    <a:latin typeface="Comic Sans MS" panose="030F0702030302020204" pitchFamily="66" charset="0"/>
                  </a:rPr>
                  <a:t>P</a:t>
                </a:r>
              </a:p>
            </p:txBody>
          </p:sp>
          <p:cxnSp>
            <p:nvCxnSpPr>
              <p:cNvPr id="41" name="Straight Arrow Connector 40"/>
              <p:cNvCxnSpPr/>
              <p:nvPr/>
            </p:nvCxnSpPr>
            <p:spPr>
              <a:xfrm>
                <a:off x="6237853" y="1748190"/>
                <a:ext cx="904891" cy="14276"/>
              </a:xfrm>
              <a:prstGeom prst="straightConnector1">
                <a:avLst/>
              </a:prstGeom>
              <a:ln w="22225">
                <a:solidFill>
                  <a:schemeClr val="tx1"/>
                </a:solidFill>
                <a:headEnd type="arrow" w="lg" len="lg"/>
                <a:tailEnd type="arrow" w="lg" len="lg"/>
              </a:ln>
            </p:spPr>
            <p:style>
              <a:lnRef idx="1">
                <a:schemeClr val="accent1"/>
              </a:lnRef>
              <a:fillRef idx="0">
                <a:schemeClr val="accent1"/>
              </a:fillRef>
              <a:effectRef idx="0">
                <a:schemeClr val="accent1"/>
              </a:effectRef>
              <a:fontRef idx="minor">
                <a:schemeClr val="tx1"/>
              </a:fontRef>
            </p:style>
          </p:cxnSp>
        </p:grpSp>
        <p:sp>
          <p:nvSpPr>
            <p:cNvPr id="11298" name="TextBox 40"/>
            <p:cNvSpPr txBox="1">
              <a:spLocks noChangeArrowheads="1"/>
            </p:cNvSpPr>
            <p:nvPr/>
          </p:nvSpPr>
          <p:spPr bwMode="auto">
            <a:xfrm>
              <a:off x="5813448" y="1586941"/>
              <a:ext cx="3433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panose="020B0604020202020204" pitchFamily="34" charset="0"/>
                </a:defRPr>
              </a:lvl1pPr>
              <a:lvl2pPr marL="742950" indent="-285750" eaLnBrk="0" hangingPunct="0">
                <a:defRPr sz="2000">
                  <a:solidFill>
                    <a:schemeClr val="tx1"/>
                  </a:solidFill>
                  <a:latin typeface="Arial" panose="020B0604020202020204" pitchFamily="34" charset="0"/>
                </a:defRPr>
              </a:lvl2pPr>
              <a:lvl3pPr marL="1143000" indent="-228600" eaLnBrk="0" hangingPunct="0">
                <a:defRPr sz="2000">
                  <a:solidFill>
                    <a:schemeClr val="tx1"/>
                  </a:solidFill>
                  <a:latin typeface="Arial" panose="020B0604020202020204" pitchFamily="34" charset="0"/>
                </a:defRPr>
              </a:lvl3pPr>
              <a:lvl4pPr marL="1600200" indent="-228600" eaLnBrk="0" hangingPunct="0">
                <a:defRPr sz="2000">
                  <a:solidFill>
                    <a:schemeClr val="tx1"/>
                  </a:solidFill>
                  <a:latin typeface="Arial" panose="020B0604020202020204" pitchFamily="34" charset="0"/>
                </a:defRPr>
              </a:lvl4pPr>
              <a:lvl5pPr marL="2057400" indent="-228600" eaLnBrk="0" hangingPunct="0">
                <a:defRPr sz="2000">
                  <a:solidFill>
                    <a:schemeClr val="tx1"/>
                  </a:solidFill>
                  <a:latin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defRPr>
              </a:lvl9pPr>
            </a:lstStyle>
            <a:p>
              <a:pPr eaLnBrk="1" hangingPunct="1"/>
              <a:r>
                <a:rPr lang="en-US" altLang="en-US" b="1" smtClean="0">
                  <a:solidFill>
                    <a:srgbClr val="000000"/>
                  </a:solidFill>
                  <a:latin typeface="Comic Sans MS" panose="030F0702030302020204" pitchFamily="66" charset="0"/>
                </a:rPr>
                <a:t>W</a:t>
              </a:r>
            </a:p>
          </p:txBody>
        </p:sp>
        <p:sp>
          <p:nvSpPr>
            <p:cNvPr id="11299" name="TextBox 41"/>
            <p:cNvSpPr txBox="1">
              <a:spLocks noChangeArrowheads="1"/>
            </p:cNvSpPr>
            <p:nvPr/>
          </p:nvSpPr>
          <p:spPr bwMode="auto">
            <a:xfrm>
              <a:off x="6204278" y="2110814"/>
              <a:ext cx="92728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panose="020B0604020202020204" pitchFamily="34" charset="0"/>
                </a:defRPr>
              </a:lvl1pPr>
              <a:lvl2pPr marL="742950" indent="-285750" eaLnBrk="0" hangingPunct="0">
                <a:defRPr sz="2000">
                  <a:solidFill>
                    <a:schemeClr val="tx1"/>
                  </a:solidFill>
                  <a:latin typeface="Arial" panose="020B0604020202020204" pitchFamily="34" charset="0"/>
                </a:defRPr>
              </a:lvl2pPr>
              <a:lvl3pPr marL="1143000" indent="-228600" eaLnBrk="0" hangingPunct="0">
                <a:defRPr sz="2000">
                  <a:solidFill>
                    <a:schemeClr val="tx1"/>
                  </a:solidFill>
                  <a:latin typeface="Arial" panose="020B0604020202020204" pitchFamily="34" charset="0"/>
                </a:defRPr>
              </a:lvl3pPr>
              <a:lvl4pPr marL="1600200" indent="-228600" eaLnBrk="0" hangingPunct="0">
                <a:defRPr sz="2000">
                  <a:solidFill>
                    <a:schemeClr val="tx1"/>
                  </a:solidFill>
                  <a:latin typeface="Arial" panose="020B0604020202020204" pitchFamily="34" charset="0"/>
                </a:defRPr>
              </a:lvl4pPr>
              <a:lvl5pPr marL="2057400" indent="-228600" eaLnBrk="0" hangingPunct="0">
                <a:defRPr sz="2000">
                  <a:solidFill>
                    <a:schemeClr val="tx1"/>
                  </a:solidFill>
                  <a:latin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defRPr>
              </a:lvl9pPr>
            </a:lstStyle>
            <a:p>
              <a:pPr eaLnBrk="1" hangingPunct="1"/>
              <a:r>
                <a:rPr lang="en-US" altLang="en-US" b="1" smtClean="0">
                  <a:solidFill>
                    <a:srgbClr val="000000"/>
                  </a:solidFill>
                  <a:latin typeface="Comic Sans MS" panose="030F0702030302020204" pitchFamily="66" charset="0"/>
                </a:rPr>
                <a:t>V</a:t>
              </a:r>
              <a:r>
                <a:rPr lang="en-US" altLang="en-US" b="1" baseline="-25000" smtClean="0">
                  <a:solidFill>
                    <a:srgbClr val="000000"/>
                  </a:solidFill>
                  <a:latin typeface="Comic Sans MS" panose="030F0702030302020204" pitchFamily="66" charset="0"/>
                </a:rPr>
                <a:t>appl</a:t>
              </a:r>
              <a:r>
                <a:rPr lang="en-US" altLang="en-US" b="1" smtClean="0">
                  <a:solidFill>
                    <a:srgbClr val="000000"/>
                  </a:solidFill>
                  <a:latin typeface="Comic Sans MS" panose="030F0702030302020204" pitchFamily="66" charset="0"/>
                </a:rPr>
                <a:t> &lt; 0</a:t>
              </a:r>
            </a:p>
          </p:txBody>
        </p:sp>
        <p:sp>
          <p:nvSpPr>
            <p:cNvPr id="11300" name="TextBox 73"/>
            <p:cNvSpPr txBox="1">
              <a:spLocks noChangeArrowheads="1"/>
            </p:cNvSpPr>
            <p:nvPr/>
          </p:nvSpPr>
          <p:spPr bwMode="auto">
            <a:xfrm>
              <a:off x="6778093" y="1726641"/>
              <a:ext cx="259931"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panose="020B0604020202020204" pitchFamily="34" charset="0"/>
                </a:defRPr>
              </a:lvl1pPr>
              <a:lvl2pPr marL="742950" indent="-285750" eaLnBrk="0" hangingPunct="0">
                <a:defRPr sz="2000">
                  <a:solidFill>
                    <a:schemeClr val="tx1"/>
                  </a:solidFill>
                  <a:latin typeface="Arial" panose="020B0604020202020204" pitchFamily="34" charset="0"/>
                </a:defRPr>
              </a:lvl2pPr>
              <a:lvl3pPr marL="1143000" indent="-228600" eaLnBrk="0" hangingPunct="0">
                <a:defRPr sz="2000">
                  <a:solidFill>
                    <a:schemeClr val="tx1"/>
                  </a:solidFill>
                  <a:latin typeface="Arial" panose="020B0604020202020204" pitchFamily="34" charset="0"/>
                </a:defRPr>
              </a:lvl3pPr>
              <a:lvl4pPr marL="1600200" indent="-228600" eaLnBrk="0" hangingPunct="0">
                <a:defRPr sz="2000">
                  <a:solidFill>
                    <a:schemeClr val="tx1"/>
                  </a:solidFill>
                  <a:latin typeface="Arial" panose="020B0604020202020204" pitchFamily="34" charset="0"/>
                </a:defRPr>
              </a:lvl4pPr>
              <a:lvl5pPr marL="2057400" indent="-228600" eaLnBrk="0" hangingPunct="0">
                <a:defRPr sz="2000">
                  <a:solidFill>
                    <a:schemeClr val="tx1"/>
                  </a:solidFill>
                  <a:latin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defRPr>
              </a:lvl9pPr>
            </a:lstStyle>
            <a:p>
              <a:pPr eaLnBrk="1" hangingPunct="1"/>
              <a:r>
                <a:rPr lang="en-US" altLang="en-US" b="1" smtClean="0">
                  <a:solidFill>
                    <a:srgbClr val="000000"/>
                  </a:solidFill>
                  <a:latin typeface="Comic Sans MS" panose="030F0702030302020204" pitchFamily="66" charset="0"/>
                </a:rPr>
                <a:t>-</a:t>
              </a:r>
            </a:p>
          </p:txBody>
        </p:sp>
        <p:sp>
          <p:nvSpPr>
            <p:cNvPr id="11301" name="TextBox 74"/>
            <p:cNvSpPr txBox="1">
              <a:spLocks noChangeArrowheads="1"/>
            </p:cNvSpPr>
            <p:nvPr/>
          </p:nvSpPr>
          <p:spPr bwMode="auto">
            <a:xfrm flipH="1">
              <a:off x="6263187" y="1707591"/>
              <a:ext cx="29378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Arial" panose="020B0604020202020204" pitchFamily="34" charset="0"/>
                </a:defRPr>
              </a:lvl1pPr>
              <a:lvl2pPr marL="742950" indent="-285750" eaLnBrk="0" hangingPunct="0">
                <a:defRPr sz="2000">
                  <a:solidFill>
                    <a:schemeClr val="tx1"/>
                  </a:solidFill>
                  <a:latin typeface="Arial" panose="020B0604020202020204" pitchFamily="34" charset="0"/>
                </a:defRPr>
              </a:lvl2pPr>
              <a:lvl3pPr marL="1143000" indent="-228600" eaLnBrk="0" hangingPunct="0">
                <a:defRPr sz="2000">
                  <a:solidFill>
                    <a:schemeClr val="tx1"/>
                  </a:solidFill>
                  <a:latin typeface="Arial" panose="020B0604020202020204" pitchFamily="34" charset="0"/>
                </a:defRPr>
              </a:lvl3pPr>
              <a:lvl4pPr marL="1600200" indent="-228600" eaLnBrk="0" hangingPunct="0">
                <a:defRPr sz="2000">
                  <a:solidFill>
                    <a:schemeClr val="tx1"/>
                  </a:solidFill>
                  <a:latin typeface="Arial" panose="020B0604020202020204" pitchFamily="34" charset="0"/>
                </a:defRPr>
              </a:lvl4pPr>
              <a:lvl5pPr marL="2057400" indent="-228600" eaLnBrk="0" hangingPunct="0">
                <a:defRPr sz="2000">
                  <a:solidFill>
                    <a:schemeClr val="tx1"/>
                  </a:solidFill>
                  <a:latin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defRPr>
              </a:lvl9pPr>
            </a:lstStyle>
            <a:p>
              <a:pPr eaLnBrk="1" hangingPunct="1"/>
              <a:r>
                <a:rPr lang="en-US" altLang="en-US" b="1" smtClean="0">
                  <a:solidFill>
                    <a:srgbClr val="000000"/>
                  </a:solidFill>
                  <a:latin typeface="Comic Sans MS" panose="030F0702030302020204" pitchFamily="66" charset="0"/>
                </a:rPr>
                <a:t>+</a:t>
              </a:r>
            </a:p>
          </p:txBody>
        </p:sp>
      </p:grpSp>
      <p:sp>
        <p:nvSpPr>
          <p:cNvPr id="64" name="Rectangle 63"/>
          <p:cNvSpPr/>
          <p:nvPr/>
        </p:nvSpPr>
        <p:spPr>
          <a:xfrm>
            <a:off x="2928938" y="1014413"/>
            <a:ext cx="485775" cy="6143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000">
              <a:solidFill>
                <a:srgbClr val="FFFFFF"/>
              </a:solidFill>
            </a:endParaRPr>
          </a:p>
        </p:txBody>
      </p:sp>
      <p:sp>
        <p:nvSpPr>
          <p:cNvPr id="65" name="TextBox 64"/>
          <p:cNvSpPr txBox="1">
            <a:spLocks noChangeArrowheads="1"/>
          </p:cNvSpPr>
          <p:nvPr/>
        </p:nvSpPr>
        <p:spPr bwMode="auto">
          <a:xfrm>
            <a:off x="467545" y="2763838"/>
            <a:ext cx="8496944"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Arial" panose="020B0604020202020204" pitchFamily="34" charset="0"/>
              </a:defRPr>
            </a:lvl1pPr>
            <a:lvl2pPr marL="742950" indent="-285750" eaLnBrk="0" hangingPunct="0">
              <a:defRPr sz="2000">
                <a:solidFill>
                  <a:schemeClr val="tx1"/>
                </a:solidFill>
                <a:latin typeface="Arial" panose="020B0604020202020204" pitchFamily="34" charset="0"/>
              </a:defRPr>
            </a:lvl2pPr>
            <a:lvl3pPr marL="1143000" indent="-228600" eaLnBrk="0" hangingPunct="0">
              <a:defRPr sz="2000">
                <a:solidFill>
                  <a:schemeClr val="tx1"/>
                </a:solidFill>
                <a:latin typeface="Arial" panose="020B0604020202020204" pitchFamily="34" charset="0"/>
              </a:defRPr>
            </a:lvl3pPr>
            <a:lvl4pPr marL="1600200" indent="-228600" eaLnBrk="0" hangingPunct="0">
              <a:defRPr sz="2000">
                <a:solidFill>
                  <a:schemeClr val="tx1"/>
                </a:solidFill>
                <a:latin typeface="Arial" panose="020B0604020202020204" pitchFamily="34" charset="0"/>
              </a:defRPr>
            </a:lvl4pPr>
            <a:lvl5pPr marL="2057400" indent="-228600" eaLnBrk="0" hangingPunct="0">
              <a:defRPr sz="2000">
                <a:solidFill>
                  <a:schemeClr val="tx1"/>
                </a:solidFill>
                <a:latin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defRPr>
            </a:lvl9pPr>
          </a:lstStyle>
          <a:p>
            <a:pPr eaLnBrk="1" hangingPunct="1"/>
            <a:r>
              <a:rPr lang="en-US" altLang="en-US" dirty="0" smtClean="0">
                <a:solidFill>
                  <a:srgbClr val="000000"/>
                </a:solidFill>
                <a:latin typeface="Comic Sans MS" panose="030F0702030302020204" pitchFamily="66" charset="0"/>
              </a:rPr>
              <a:t>Holes from P region (“Emitter”) of 1</a:t>
            </a:r>
            <a:r>
              <a:rPr lang="en-US" altLang="en-US" baseline="30000" dirty="0" smtClean="0">
                <a:solidFill>
                  <a:srgbClr val="000000"/>
                </a:solidFill>
                <a:latin typeface="Comic Sans MS" panose="030F0702030302020204" pitchFamily="66" charset="0"/>
              </a:rPr>
              <a:t>st</a:t>
            </a:r>
            <a:r>
              <a:rPr lang="en-US" altLang="en-US" dirty="0" smtClean="0">
                <a:solidFill>
                  <a:srgbClr val="000000"/>
                </a:solidFill>
                <a:latin typeface="Comic Sans MS" panose="030F0702030302020204" pitchFamily="66" charset="0"/>
              </a:rPr>
              <a:t> PN junction  </a:t>
            </a:r>
            <a:r>
              <a:rPr lang="tr-TR" altLang="en-US" dirty="0" err="1" smtClean="0">
                <a:solidFill>
                  <a:srgbClr val="000000"/>
                </a:solidFill>
                <a:latin typeface="Comic Sans MS" panose="030F0702030302020204" pitchFamily="66" charset="0"/>
              </a:rPr>
              <a:t>are</a:t>
            </a:r>
            <a:endParaRPr lang="en-US" altLang="en-US" dirty="0" smtClean="0">
              <a:solidFill>
                <a:srgbClr val="000000"/>
              </a:solidFill>
              <a:latin typeface="Comic Sans MS" panose="030F0702030302020204" pitchFamily="66" charset="0"/>
            </a:endParaRPr>
          </a:p>
          <a:p>
            <a:pPr eaLnBrk="1" hangingPunct="1"/>
            <a:r>
              <a:rPr lang="en-US" altLang="en-US" dirty="0" smtClean="0">
                <a:solidFill>
                  <a:srgbClr val="000000"/>
                </a:solidFill>
                <a:latin typeface="Comic Sans MS" panose="030F0702030302020204" pitchFamily="66" charset="0"/>
              </a:rPr>
              <a:t>driven by F</a:t>
            </a:r>
            <a:r>
              <a:rPr lang="tr-TR" altLang="en-US" dirty="0" err="1" smtClean="0">
                <a:solidFill>
                  <a:srgbClr val="000000"/>
                </a:solidFill>
                <a:latin typeface="Comic Sans MS" panose="030F0702030302020204" pitchFamily="66" charset="0"/>
              </a:rPr>
              <a:t>orward</a:t>
            </a:r>
            <a:r>
              <a:rPr lang="tr-TR" altLang="en-US" dirty="0" smtClean="0">
                <a:solidFill>
                  <a:srgbClr val="000000"/>
                </a:solidFill>
                <a:latin typeface="Comic Sans MS" panose="030F0702030302020204" pitchFamily="66" charset="0"/>
              </a:rPr>
              <a:t> </a:t>
            </a:r>
            <a:r>
              <a:rPr lang="en-US" altLang="en-US" dirty="0" smtClean="0">
                <a:solidFill>
                  <a:srgbClr val="000000"/>
                </a:solidFill>
                <a:latin typeface="Comic Sans MS" panose="030F0702030302020204" pitchFamily="66" charset="0"/>
              </a:rPr>
              <a:t>B</a:t>
            </a:r>
            <a:r>
              <a:rPr lang="tr-TR" altLang="en-US" dirty="0" err="1" smtClean="0">
                <a:solidFill>
                  <a:srgbClr val="000000"/>
                </a:solidFill>
                <a:latin typeface="Comic Sans MS" panose="030F0702030302020204" pitchFamily="66" charset="0"/>
              </a:rPr>
              <a:t>ias</a:t>
            </a:r>
            <a:r>
              <a:rPr lang="en-US" altLang="en-US" dirty="0" smtClean="0">
                <a:solidFill>
                  <a:srgbClr val="000000"/>
                </a:solidFill>
                <a:latin typeface="Comic Sans MS" panose="030F0702030302020204" pitchFamily="66" charset="0"/>
              </a:rPr>
              <a:t> of 1</a:t>
            </a:r>
            <a:r>
              <a:rPr lang="en-US" altLang="en-US" baseline="30000" dirty="0" smtClean="0">
                <a:solidFill>
                  <a:srgbClr val="000000"/>
                </a:solidFill>
                <a:latin typeface="Comic Sans MS" panose="030F0702030302020204" pitchFamily="66" charset="0"/>
              </a:rPr>
              <a:t>st</a:t>
            </a:r>
            <a:r>
              <a:rPr lang="en-US" altLang="en-US" dirty="0" smtClean="0">
                <a:solidFill>
                  <a:srgbClr val="000000"/>
                </a:solidFill>
                <a:latin typeface="Comic Sans MS" panose="030F0702030302020204" pitchFamily="66" charset="0"/>
              </a:rPr>
              <a:t> PN junction into central N region (“Base”)</a:t>
            </a:r>
          </a:p>
          <a:p>
            <a:pPr eaLnBrk="1" hangingPunct="1"/>
            <a:endParaRPr lang="en-US" altLang="en-US" dirty="0" smtClean="0">
              <a:solidFill>
                <a:srgbClr val="000000"/>
              </a:solidFill>
              <a:latin typeface="Comic Sans MS" panose="030F0702030302020204" pitchFamily="66" charset="0"/>
            </a:endParaRPr>
          </a:p>
          <a:p>
            <a:pPr eaLnBrk="1" hangingPunct="1"/>
            <a:r>
              <a:rPr lang="en-US" altLang="en-US" dirty="0" smtClean="0">
                <a:solidFill>
                  <a:srgbClr val="000000"/>
                </a:solidFill>
                <a:latin typeface="Comic Sans MS" panose="030F0702030302020204" pitchFamily="66" charset="0"/>
              </a:rPr>
              <a:t>Driven by R</a:t>
            </a:r>
            <a:r>
              <a:rPr lang="tr-TR" altLang="en-US" dirty="0" smtClean="0">
                <a:solidFill>
                  <a:srgbClr val="000000"/>
                </a:solidFill>
                <a:latin typeface="Comic Sans MS" panose="030F0702030302020204" pitchFamily="66" charset="0"/>
              </a:rPr>
              <a:t>everse </a:t>
            </a:r>
            <a:r>
              <a:rPr lang="en-US" altLang="en-US" dirty="0" smtClean="0">
                <a:solidFill>
                  <a:srgbClr val="000000"/>
                </a:solidFill>
                <a:latin typeface="Comic Sans MS" panose="030F0702030302020204" pitchFamily="66" charset="0"/>
              </a:rPr>
              <a:t>B</a:t>
            </a:r>
            <a:r>
              <a:rPr lang="tr-TR" altLang="en-US" dirty="0" err="1" smtClean="0">
                <a:solidFill>
                  <a:srgbClr val="000000"/>
                </a:solidFill>
                <a:latin typeface="Comic Sans MS" panose="030F0702030302020204" pitchFamily="66" charset="0"/>
              </a:rPr>
              <a:t>ias</a:t>
            </a:r>
            <a:r>
              <a:rPr lang="en-US" altLang="en-US" dirty="0" smtClean="0">
                <a:solidFill>
                  <a:srgbClr val="000000"/>
                </a:solidFill>
                <a:latin typeface="Comic Sans MS" panose="030F0702030302020204" pitchFamily="66" charset="0"/>
              </a:rPr>
              <a:t> of 2</a:t>
            </a:r>
            <a:r>
              <a:rPr lang="en-US" altLang="en-US" baseline="30000" dirty="0" smtClean="0">
                <a:solidFill>
                  <a:srgbClr val="000000"/>
                </a:solidFill>
                <a:latin typeface="Comic Sans MS" panose="030F0702030302020204" pitchFamily="66" charset="0"/>
              </a:rPr>
              <a:t>nd</a:t>
            </a:r>
            <a:r>
              <a:rPr lang="en-US" altLang="en-US" dirty="0" smtClean="0">
                <a:solidFill>
                  <a:srgbClr val="000000"/>
                </a:solidFill>
                <a:latin typeface="Comic Sans MS" panose="030F0702030302020204" pitchFamily="66" charset="0"/>
              </a:rPr>
              <a:t> PN junction from Base into P region of</a:t>
            </a:r>
          </a:p>
          <a:p>
            <a:pPr eaLnBrk="1" hangingPunct="1"/>
            <a:r>
              <a:rPr lang="en-US" altLang="en-US" dirty="0" smtClean="0">
                <a:solidFill>
                  <a:srgbClr val="000000"/>
                </a:solidFill>
                <a:latin typeface="Comic Sans MS" panose="030F0702030302020204" pitchFamily="66" charset="0"/>
              </a:rPr>
              <a:t>2</a:t>
            </a:r>
            <a:r>
              <a:rPr lang="en-US" altLang="en-US" baseline="30000" dirty="0" smtClean="0">
                <a:solidFill>
                  <a:srgbClr val="000000"/>
                </a:solidFill>
                <a:latin typeface="Comic Sans MS" panose="030F0702030302020204" pitchFamily="66" charset="0"/>
              </a:rPr>
              <a:t>nd</a:t>
            </a:r>
            <a:r>
              <a:rPr lang="en-US" altLang="en-US" dirty="0" smtClean="0">
                <a:solidFill>
                  <a:srgbClr val="000000"/>
                </a:solidFill>
                <a:latin typeface="Comic Sans MS" panose="030F0702030302020204" pitchFamily="66" charset="0"/>
              </a:rPr>
              <a:t> junction (“Collector”)</a:t>
            </a:r>
          </a:p>
        </p:txBody>
      </p:sp>
      <p:grpSp>
        <p:nvGrpSpPr>
          <p:cNvPr id="4" name="Group 65"/>
          <p:cNvGrpSpPr>
            <a:grpSpLocks/>
          </p:cNvGrpSpPr>
          <p:nvPr/>
        </p:nvGrpSpPr>
        <p:grpSpPr bwMode="auto">
          <a:xfrm>
            <a:off x="1771650" y="1085850"/>
            <a:ext cx="252413" cy="490538"/>
            <a:chOff x="1771650" y="814388"/>
            <a:chExt cx="252412" cy="490538"/>
          </a:xfrm>
        </p:grpSpPr>
        <p:sp>
          <p:nvSpPr>
            <p:cNvPr id="67" name="Oval 66"/>
            <p:cNvSpPr/>
            <p:nvPr/>
          </p:nvSpPr>
          <p:spPr>
            <a:xfrm>
              <a:off x="1771650" y="814388"/>
              <a:ext cx="128587" cy="157163"/>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000">
                <a:solidFill>
                  <a:srgbClr val="FFFFFF"/>
                </a:solidFill>
              </a:endParaRPr>
            </a:p>
          </p:txBody>
        </p:sp>
        <p:sp>
          <p:nvSpPr>
            <p:cNvPr id="68" name="Oval 67"/>
            <p:cNvSpPr/>
            <p:nvPr/>
          </p:nvSpPr>
          <p:spPr>
            <a:xfrm>
              <a:off x="1895475" y="995363"/>
              <a:ext cx="128587" cy="157163"/>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000">
                <a:solidFill>
                  <a:srgbClr val="FFFFFF"/>
                </a:solidFill>
              </a:endParaRPr>
            </a:p>
          </p:txBody>
        </p:sp>
        <p:sp>
          <p:nvSpPr>
            <p:cNvPr id="69" name="Oval 68"/>
            <p:cNvSpPr/>
            <p:nvPr/>
          </p:nvSpPr>
          <p:spPr>
            <a:xfrm>
              <a:off x="1819275" y="1147763"/>
              <a:ext cx="128587" cy="157163"/>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000">
                <a:solidFill>
                  <a:srgbClr val="FFFFFF"/>
                </a:solidFill>
              </a:endParaRPr>
            </a:p>
          </p:txBody>
        </p:sp>
      </p:grpSp>
    </p:spTree>
    <p:extLst>
      <p:ext uri="{BB962C8B-B14F-4D97-AF65-F5344CB8AC3E}">
        <p14:creationId xmlns:p14="http://schemas.microsoft.com/office/powerpoint/2010/main" val="108107156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5" presetClass="path" presetSubtype="0" accel="50000" decel="50000" fill="hold" nodeType="clickEffect">
                                  <p:stCondLst>
                                    <p:cond delay="0"/>
                                  </p:stCondLst>
                                  <p:childTnLst>
                                    <p:animMotion origin="layout" path="M 1.11111E-6 -2.22222E-6 L -0.25 -2.22222E-6 " pathEditMode="relative" rAng="0" ptsTypes="AA">
                                      <p:cBhvr>
                                        <p:cTn id="6" dur="2000" fill="hold"/>
                                        <p:tgtEl>
                                          <p:spTgt spid="2"/>
                                        </p:tgtEl>
                                        <p:attrNameLst>
                                          <p:attrName>ppt_x</p:attrName>
                                          <p:attrName>ppt_y</p:attrName>
                                        </p:attrNameLst>
                                      </p:cBhvr>
                                      <p:rCtr x="-12500" y="0"/>
                                    </p:animMotion>
                                  </p:childTnLst>
                                </p:cTn>
                              </p:par>
                            </p:childTnLst>
                          </p:cTn>
                        </p:par>
                        <p:par>
                          <p:cTn id="7" fill="hold" nodeType="afterGroup">
                            <p:stCondLst>
                              <p:cond delay="2000"/>
                            </p:stCondLst>
                            <p:childTnLst>
                              <p:par>
                                <p:cTn id="8" presetID="9" presetClass="entr" presetSubtype="0" fill="hold" grpId="0" nodeType="afterEffect">
                                  <p:stCondLst>
                                    <p:cond delay="0"/>
                                  </p:stCondLst>
                                  <p:childTnLst>
                                    <p:set>
                                      <p:cBhvr>
                                        <p:cTn id="9" dur="1" fill="hold">
                                          <p:stCondLst>
                                            <p:cond delay="0"/>
                                          </p:stCondLst>
                                        </p:cTn>
                                        <p:tgtEl>
                                          <p:spTgt spid="64"/>
                                        </p:tgtEl>
                                        <p:attrNameLst>
                                          <p:attrName>style.visibility</p:attrName>
                                        </p:attrNameLst>
                                      </p:cBhvr>
                                      <p:to>
                                        <p:strVal val="visible"/>
                                      </p:to>
                                    </p:set>
                                    <p:animEffect transition="in" filter="dissolve">
                                      <p:cBhvr>
                                        <p:cTn id="10" dur="500"/>
                                        <p:tgtEl>
                                          <p:spTgt spid="64"/>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9" presetClass="entr" presetSubtype="0" fill="hold" nodeType="clickEffect">
                                  <p:stCondLst>
                                    <p:cond delay="0"/>
                                  </p:stCondLst>
                                  <p:childTnLst>
                                    <p:set>
                                      <p:cBhvr>
                                        <p:cTn id="14" dur="1" fill="hold">
                                          <p:stCondLst>
                                            <p:cond delay="0"/>
                                          </p:stCondLst>
                                        </p:cTn>
                                        <p:tgtEl>
                                          <p:spTgt spid="65">
                                            <p:txEl>
                                              <p:pRg st="0" end="0"/>
                                            </p:txEl>
                                          </p:spTgt>
                                        </p:tgtEl>
                                        <p:attrNameLst>
                                          <p:attrName>style.visibility</p:attrName>
                                        </p:attrNameLst>
                                      </p:cBhvr>
                                      <p:to>
                                        <p:strVal val="visible"/>
                                      </p:to>
                                    </p:set>
                                    <p:animEffect transition="in" filter="dissolve">
                                      <p:cBhvr>
                                        <p:cTn id="15" dur="500"/>
                                        <p:tgtEl>
                                          <p:spTgt spid="65">
                                            <p:txEl>
                                              <p:pRg st="0" end="0"/>
                                            </p:txEl>
                                          </p:spTgt>
                                        </p:tgtEl>
                                      </p:cBhvr>
                                    </p:animEffect>
                                  </p:childTnLst>
                                </p:cTn>
                              </p:par>
                              <p:par>
                                <p:cTn id="16" presetID="9" presetClass="entr" presetSubtype="0" fill="hold" nodeType="withEffect">
                                  <p:stCondLst>
                                    <p:cond delay="0"/>
                                  </p:stCondLst>
                                  <p:childTnLst>
                                    <p:set>
                                      <p:cBhvr>
                                        <p:cTn id="17" dur="1" fill="hold">
                                          <p:stCondLst>
                                            <p:cond delay="0"/>
                                          </p:stCondLst>
                                        </p:cTn>
                                        <p:tgtEl>
                                          <p:spTgt spid="65">
                                            <p:txEl>
                                              <p:pRg st="1" end="1"/>
                                            </p:txEl>
                                          </p:spTgt>
                                        </p:tgtEl>
                                        <p:attrNameLst>
                                          <p:attrName>style.visibility</p:attrName>
                                        </p:attrNameLst>
                                      </p:cBhvr>
                                      <p:to>
                                        <p:strVal val="visible"/>
                                      </p:to>
                                    </p:set>
                                    <p:animEffect transition="in" filter="dissolve">
                                      <p:cBhvr>
                                        <p:cTn id="18" dur="500"/>
                                        <p:tgtEl>
                                          <p:spTgt spid="65">
                                            <p:txEl>
                                              <p:pRg st="1" end="1"/>
                                            </p:txEl>
                                          </p:spTgt>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63" presetClass="path" presetSubtype="0" accel="50000" decel="50000" fill="hold" nodeType="clickEffect">
                                  <p:stCondLst>
                                    <p:cond delay="0"/>
                                  </p:stCondLst>
                                  <p:childTnLst>
                                    <p:animMotion origin="layout" path="M 4.72222E-6 1.85185E-6 L 0.12343 1.85185E-6 " pathEditMode="relative" rAng="0" ptsTypes="AA">
                                      <p:cBhvr>
                                        <p:cTn id="22" dur="2000" fill="hold"/>
                                        <p:tgtEl>
                                          <p:spTgt spid="4"/>
                                        </p:tgtEl>
                                        <p:attrNameLst>
                                          <p:attrName>ppt_x</p:attrName>
                                          <p:attrName>ppt_y</p:attrName>
                                        </p:attrNameLst>
                                      </p:cBhvr>
                                      <p:rCtr x="6163" y="0"/>
                                    </p:animMotion>
                                  </p:childTnLst>
                                </p:cTn>
                              </p:par>
                            </p:childTnLst>
                          </p:cTn>
                        </p:par>
                      </p:childTnLst>
                    </p:cTn>
                  </p:par>
                  <p:par>
                    <p:cTn id="23" fill="hold" nodeType="clickPar">
                      <p:stCondLst>
                        <p:cond delay="indefinite"/>
                      </p:stCondLst>
                      <p:childTnLst>
                        <p:par>
                          <p:cTn id="24" fill="hold" nodeType="withGroup">
                            <p:stCondLst>
                              <p:cond delay="0"/>
                            </p:stCondLst>
                            <p:childTnLst>
                              <p:par>
                                <p:cTn id="25" presetID="9" presetClass="entr" presetSubtype="0" fill="hold" nodeType="clickEffect">
                                  <p:stCondLst>
                                    <p:cond delay="0"/>
                                  </p:stCondLst>
                                  <p:childTnLst>
                                    <p:set>
                                      <p:cBhvr>
                                        <p:cTn id="26" dur="1" fill="hold">
                                          <p:stCondLst>
                                            <p:cond delay="0"/>
                                          </p:stCondLst>
                                        </p:cTn>
                                        <p:tgtEl>
                                          <p:spTgt spid="65">
                                            <p:txEl>
                                              <p:pRg st="3" end="3"/>
                                            </p:txEl>
                                          </p:spTgt>
                                        </p:tgtEl>
                                        <p:attrNameLst>
                                          <p:attrName>style.visibility</p:attrName>
                                        </p:attrNameLst>
                                      </p:cBhvr>
                                      <p:to>
                                        <p:strVal val="visible"/>
                                      </p:to>
                                    </p:set>
                                    <p:animEffect transition="in" filter="dissolve">
                                      <p:cBhvr>
                                        <p:cTn id="27" dur="500"/>
                                        <p:tgtEl>
                                          <p:spTgt spid="65">
                                            <p:txEl>
                                              <p:pRg st="3" end="3"/>
                                            </p:txEl>
                                          </p:spTgt>
                                        </p:tgtEl>
                                      </p:cBhvr>
                                    </p:animEffect>
                                  </p:childTnLst>
                                </p:cTn>
                              </p:par>
                              <p:par>
                                <p:cTn id="28" presetID="9" presetClass="entr" presetSubtype="0" fill="hold" nodeType="withEffect">
                                  <p:stCondLst>
                                    <p:cond delay="0"/>
                                  </p:stCondLst>
                                  <p:childTnLst>
                                    <p:set>
                                      <p:cBhvr>
                                        <p:cTn id="29" dur="1" fill="hold">
                                          <p:stCondLst>
                                            <p:cond delay="0"/>
                                          </p:stCondLst>
                                        </p:cTn>
                                        <p:tgtEl>
                                          <p:spTgt spid="65">
                                            <p:txEl>
                                              <p:pRg st="4" end="4"/>
                                            </p:txEl>
                                          </p:spTgt>
                                        </p:tgtEl>
                                        <p:attrNameLst>
                                          <p:attrName>style.visibility</p:attrName>
                                        </p:attrNameLst>
                                      </p:cBhvr>
                                      <p:to>
                                        <p:strVal val="visible"/>
                                      </p:to>
                                    </p:set>
                                    <p:animEffect transition="in" filter="dissolve">
                                      <p:cBhvr>
                                        <p:cTn id="30" dur="500"/>
                                        <p:tgtEl>
                                          <p:spTgt spid="65">
                                            <p:txEl>
                                              <p:pRg st="4" end="4"/>
                                            </p:txEl>
                                          </p:spTgt>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63" presetClass="path" presetSubtype="0" accel="50000" decel="50000" fill="hold" nodeType="clickEffect">
                                  <p:stCondLst>
                                    <p:cond delay="0"/>
                                  </p:stCondLst>
                                  <p:childTnLst>
                                    <p:animMotion origin="layout" path="M 0.12343 -1.48148E-6 L 0.40625 0.00208 " pathEditMode="relative" rAng="0" ptsTypes="AA">
                                      <p:cBhvr>
                                        <p:cTn id="34" dur="2000" fill="hold"/>
                                        <p:tgtEl>
                                          <p:spTgt spid="4"/>
                                        </p:tgtEl>
                                        <p:attrNameLst>
                                          <p:attrName>ppt_x</p:attrName>
                                          <p:attrName>ppt_y</p:attrName>
                                        </p:attrNameLst>
                                      </p:cBhvr>
                                      <p:rCtr x="14132" y="9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object 282"/>
          <p:cNvSpPr txBox="1"/>
          <p:nvPr/>
        </p:nvSpPr>
        <p:spPr>
          <a:xfrm>
            <a:off x="1756755" y="332656"/>
            <a:ext cx="5042184" cy="430887"/>
          </a:xfrm>
          <a:prstGeom prst="rect">
            <a:avLst/>
          </a:prstGeom>
        </p:spPr>
        <p:txBody>
          <a:bodyPr vert="horz" wrap="square" lIns="0" tIns="0" rIns="0" bIns="0" rtlCol="0">
            <a:spAutoFit/>
          </a:bodyPr>
          <a:lstStyle/>
          <a:p>
            <a:pPr marL="12700" algn="ctr">
              <a:lnSpc>
                <a:spcPct val="100000"/>
              </a:lnSpc>
            </a:pPr>
            <a:r>
              <a:rPr lang="tr-TR" sz="2800" i="1" u="sng" dirty="0" smtClean="0">
                <a:solidFill>
                  <a:srgbClr val="000080"/>
                </a:solidFill>
                <a:effectLst>
                  <a:outerShdw blurRad="38100" dist="38100" dir="2700000" algn="tl">
                    <a:srgbClr val="000000">
                      <a:alpha val="43137"/>
                    </a:srgbClr>
                  </a:outerShdw>
                </a:effectLst>
                <a:latin typeface="Comic Sans MS" panose="030F0702030302020204" pitchFamily="66" charset="0"/>
                <a:cs typeface="Arial"/>
              </a:rPr>
              <a:t>DC ANALYSIS</a:t>
            </a:r>
            <a:endParaRPr sz="2800" dirty="0">
              <a:effectLst>
                <a:outerShdw blurRad="38100" dist="38100" dir="2700000" algn="tl">
                  <a:srgbClr val="000000">
                    <a:alpha val="43137"/>
                  </a:srgbClr>
                </a:outerShdw>
              </a:effectLst>
              <a:latin typeface="Comic Sans MS" panose="030F0702030302020204" pitchFamily="66" charset="0"/>
              <a:cs typeface="Arial"/>
            </a:endParaRPr>
          </a:p>
        </p:txBody>
      </p:sp>
      <p:sp>
        <p:nvSpPr>
          <p:cNvPr id="146" name="object 283"/>
          <p:cNvSpPr txBox="1"/>
          <p:nvPr/>
        </p:nvSpPr>
        <p:spPr>
          <a:xfrm>
            <a:off x="581481" y="4161410"/>
            <a:ext cx="7063725" cy="923330"/>
          </a:xfrm>
          <a:prstGeom prst="rect">
            <a:avLst/>
          </a:prstGeom>
        </p:spPr>
        <p:txBody>
          <a:bodyPr vert="horz" wrap="square" lIns="0" tIns="0" rIns="0" bIns="0" rtlCol="0">
            <a:spAutoFit/>
          </a:bodyPr>
          <a:lstStyle/>
          <a:p>
            <a:pPr marL="927100" indent="-457200">
              <a:lnSpc>
                <a:spcPct val="100000"/>
              </a:lnSpc>
              <a:spcBef>
                <a:spcPts val="960"/>
              </a:spcBef>
              <a:buFont typeface="Arial"/>
              <a:buAutoNum type="arabicPeriod"/>
              <a:tabLst>
                <a:tab pos="926465" algn="l"/>
                <a:tab pos="927100" algn="l"/>
              </a:tabLst>
            </a:pPr>
            <a:r>
              <a:rPr sz="2000" dirty="0" smtClean="0">
                <a:latin typeface="Comic Sans MS" panose="030F0702030302020204" pitchFamily="66" charset="0"/>
                <a:cs typeface="Arial"/>
              </a:rPr>
              <a:t>Replace </a:t>
            </a:r>
            <a:r>
              <a:rPr sz="2000" dirty="0">
                <a:latin typeface="Comic Sans MS" panose="030F0702030302020204" pitchFamily="66" charset="0"/>
                <a:cs typeface="Arial"/>
              </a:rPr>
              <a:t>all capacitors with </a:t>
            </a:r>
            <a:r>
              <a:rPr lang="tr-TR" sz="2000" dirty="0" smtClean="0">
                <a:latin typeface="Comic Sans MS" panose="030F0702030302020204" pitchFamily="66" charset="0"/>
                <a:cs typeface="Arial"/>
              </a:rPr>
              <a:t>OPEN</a:t>
            </a:r>
            <a:r>
              <a:rPr sz="2000" spc="50" dirty="0" smtClean="0">
                <a:latin typeface="Comic Sans MS" panose="030F0702030302020204" pitchFamily="66" charset="0"/>
                <a:cs typeface="Arial"/>
              </a:rPr>
              <a:t> </a:t>
            </a:r>
            <a:r>
              <a:rPr sz="2000" dirty="0">
                <a:latin typeface="Comic Sans MS" panose="030F0702030302020204" pitchFamily="66" charset="0"/>
                <a:cs typeface="Arial"/>
              </a:rPr>
              <a:t>circuits.</a:t>
            </a:r>
          </a:p>
          <a:p>
            <a:pPr marL="927100" marR="5080" indent="-457200">
              <a:lnSpc>
                <a:spcPts val="1910"/>
              </a:lnSpc>
              <a:spcBef>
                <a:spcPts val="1040"/>
              </a:spcBef>
              <a:buFont typeface="Arial"/>
              <a:buAutoNum type="arabicPeriod"/>
              <a:tabLst>
                <a:tab pos="926465" algn="l"/>
                <a:tab pos="927100" algn="l"/>
              </a:tabLst>
            </a:pPr>
            <a:r>
              <a:rPr sz="2000" dirty="0">
                <a:latin typeface="Comic Sans MS" panose="030F0702030302020204" pitchFamily="66" charset="0"/>
                <a:cs typeface="Arial"/>
              </a:rPr>
              <a:t>Set</a:t>
            </a:r>
            <a:r>
              <a:rPr sz="2000" spc="-114" dirty="0">
                <a:latin typeface="Comic Sans MS" panose="030F0702030302020204" pitchFamily="66" charset="0"/>
                <a:cs typeface="Arial"/>
              </a:rPr>
              <a:t> </a:t>
            </a:r>
            <a:r>
              <a:rPr sz="2000" dirty="0">
                <a:latin typeface="Comic Sans MS" panose="030F0702030302020204" pitchFamily="66" charset="0"/>
                <a:cs typeface="Arial"/>
              </a:rPr>
              <a:t>all</a:t>
            </a:r>
            <a:r>
              <a:rPr sz="2000" spc="-114" dirty="0">
                <a:latin typeface="Comic Sans MS" panose="030F0702030302020204" pitchFamily="66" charset="0"/>
                <a:cs typeface="Arial"/>
              </a:rPr>
              <a:t> </a:t>
            </a:r>
            <a:r>
              <a:rPr lang="tr-TR" sz="2000" i="1" dirty="0" smtClean="0">
                <a:latin typeface="Comic Sans MS" panose="030F0702030302020204" pitchFamily="66" charset="0"/>
                <a:cs typeface="Arial"/>
              </a:rPr>
              <a:t>AC</a:t>
            </a:r>
            <a:r>
              <a:rPr sz="2000" i="1" spc="-110" dirty="0" smtClean="0">
                <a:latin typeface="Comic Sans MS" panose="030F0702030302020204" pitchFamily="66" charset="0"/>
                <a:cs typeface="Arial"/>
              </a:rPr>
              <a:t> </a:t>
            </a:r>
            <a:r>
              <a:rPr sz="2000" dirty="0">
                <a:latin typeface="Comic Sans MS" panose="030F0702030302020204" pitchFamily="66" charset="0"/>
                <a:cs typeface="Arial"/>
              </a:rPr>
              <a:t>sources</a:t>
            </a:r>
            <a:r>
              <a:rPr sz="2000" spc="-114" dirty="0">
                <a:latin typeface="Comic Sans MS" panose="030F0702030302020204" pitchFamily="66" charset="0"/>
                <a:cs typeface="Arial"/>
              </a:rPr>
              <a:t> </a:t>
            </a:r>
            <a:r>
              <a:rPr sz="2000" dirty="0">
                <a:latin typeface="Comic Sans MS" panose="030F0702030302020204" pitchFamily="66" charset="0"/>
                <a:cs typeface="Arial"/>
              </a:rPr>
              <a:t>to</a:t>
            </a:r>
            <a:r>
              <a:rPr sz="2000" spc="-114" dirty="0">
                <a:latin typeface="Comic Sans MS" panose="030F0702030302020204" pitchFamily="66" charset="0"/>
                <a:cs typeface="Arial"/>
              </a:rPr>
              <a:t> </a:t>
            </a:r>
            <a:r>
              <a:rPr sz="2000" dirty="0">
                <a:latin typeface="Comic Sans MS" panose="030F0702030302020204" pitchFamily="66" charset="0"/>
                <a:cs typeface="Arial"/>
              </a:rPr>
              <a:t>zero,</a:t>
            </a:r>
            <a:r>
              <a:rPr sz="2000" spc="-95" dirty="0">
                <a:latin typeface="Comic Sans MS" panose="030F0702030302020204" pitchFamily="66" charset="0"/>
                <a:cs typeface="Arial"/>
              </a:rPr>
              <a:t> </a:t>
            </a:r>
            <a:r>
              <a:rPr sz="2000" i="1" u="sng" dirty="0">
                <a:latin typeface="Comic Sans MS" panose="030F0702030302020204" pitchFamily="66" charset="0"/>
                <a:cs typeface="Arial"/>
              </a:rPr>
              <a:t>because</a:t>
            </a:r>
            <a:r>
              <a:rPr sz="2000" i="1" u="sng" spc="-114" dirty="0">
                <a:latin typeface="Comic Sans MS" panose="030F0702030302020204" pitchFamily="66" charset="0"/>
                <a:cs typeface="Arial"/>
              </a:rPr>
              <a:t> </a:t>
            </a:r>
            <a:r>
              <a:rPr sz="2000" i="1" u="sng" dirty="0">
                <a:latin typeface="Comic Sans MS" panose="030F0702030302020204" pitchFamily="66" charset="0"/>
                <a:cs typeface="Arial"/>
              </a:rPr>
              <a:t>they</a:t>
            </a:r>
            <a:r>
              <a:rPr sz="2000" i="1" u="sng" spc="-114" dirty="0">
                <a:latin typeface="Comic Sans MS" panose="030F0702030302020204" pitchFamily="66" charset="0"/>
                <a:cs typeface="Arial"/>
              </a:rPr>
              <a:t> </a:t>
            </a:r>
            <a:r>
              <a:rPr sz="2000" i="1" u="sng" dirty="0">
                <a:latin typeface="Comic Sans MS" panose="030F0702030302020204" pitchFamily="66" charset="0"/>
                <a:cs typeface="Arial"/>
              </a:rPr>
              <a:t>have</a:t>
            </a:r>
            <a:r>
              <a:rPr sz="2000" i="1" u="sng" spc="-114" dirty="0">
                <a:latin typeface="Comic Sans MS" panose="030F0702030302020204" pitchFamily="66" charset="0"/>
                <a:cs typeface="Arial"/>
              </a:rPr>
              <a:t> </a:t>
            </a:r>
            <a:r>
              <a:rPr sz="2000" i="1" u="sng" dirty="0">
                <a:latin typeface="Comic Sans MS" panose="030F0702030302020204" pitchFamily="66" charset="0"/>
                <a:cs typeface="Arial"/>
              </a:rPr>
              <a:t>zero</a:t>
            </a:r>
            <a:r>
              <a:rPr sz="2000" i="1" u="sng" spc="-5" dirty="0">
                <a:latin typeface="Comic Sans MS" panose="030F0702030302020204" pitchFamily="66" charset="0"/>
                <a:cs typeface="Arial"/>
              </a:rPr>
              <a:t> </a:t>
            </a:r>
            <a:r>
              <a:rPr sz="2000" i="1" u="sng" dirty="0">
                <a:latin typeface="Comic Sans MS" panose="030F0702030302020204" pitchFamily="66" charset="0"/>
                <a:cs typeface="Arial"/>
              </a:rPr>
              <a:t>signal  component</a:t>
            </a:r>
            <a:r>
              <a:rPr sz="2000" i="1" dirty="0" smtClean="0">
                <a:latin typeface="Comic Sans MS" panose="030F0702030302020204" pitchFamily="66" charset="0"/>
                <a:cs typeface="Arial"/>
              </a:rPr>
              <a:t>!!!</a:t>
            </a:r>
            <a:endParaRPr sz="2000" dirty="0">
              <a:latin typeface="Comic Sans MS" panose="030F0702030302020204" pitchFamily="66" charset="0"/>
              <a:cs typeface="Arial"/>
            </a:endParaRPr>
          </a:p>
        </p:txBody>
      </p:sp>
      <p:grpSp>
        <p:nvGrpSpPr>
          <p:cNvPr id="150" name="Group 149"/>
          <p:cNvGrpSpPr/>
          <p:nvPr/>
        </p:nvGrpSpPr>
        <p:grpSpPr>
          <a:xfrm>
            <a:off x="1907704" y="784338"/>
            <a:ext cx="4891235" cy="2890048"/>
            <a:chOff x="1907704" y="784338"/>
            <a:chExt cx="4891235" cy="2890048"/>
          </a:xfrm>
        </p:grpSpPr>
        <p:grpSp>
          <p:nvGrpSpPr>
            <p:cNvPr id="147" name="Group 146"/>
            <p:cNvGrpSpPr/>
            <p:nvPr/>
          </p:nvGrpSpPr>
          <p:grpSpPr>
            <a:xfrm>
              <a:off x="1907704" y="980728"/>
              <a:ext cx="4891235" cy="2693658"/>
              <a:chOff x="1756755" y="1000905"/>
              <a:chExt cx="5508370" cy="3033521"/>
            </a:xfrm>
          </p:grpSpPr>
          <p:sp>
            <p:nvSpPr>
              <p:cNvPr id="2" name="object 11"/>
              <p:cNvSpPr/>
              <p:nvPr/>
            </p:nvSpPr>
            <p:spPr>
              <a:xfrm>
                <a:off x="1964527" y="2822084"/>
                <a:ext cx="340360" cy="338455"/>
              </a:xfrm>
              <a:custGeom>
                <a:avLst/>
                <a:gdLst/>
                <a:ahLst/>
                <a:cxnLst/>
                <a:rect l="l" t="t" r="r" b="b"/>
                <a:pathLst>
                  <a:path w="340360" h="338454">
                    <a:moveTo>
                      <a:pt x="201167" y="335280"/>
                    </a:moveTo>
                    <a:lnTo>
                      <a:pt x="137159" y="335280"/>
                    </a:lnTo>
                    <a:lnTo>
                      <a:pt x="169163" y="338328"/>
                    </a:lnTo>
                    <a:lnTo>
                      <a:pt x="201167" y="335280"/>
                    </a:lnTo>
                    <a:close/>
                  </a:path>
                  <a:path w="340360" h="338454">
                    <a:moveTo>
                      <a:pt x="233172" y="326136"/>
                    </a:moveTo>
                    <a:lnTo>
                      <a:pt x="105156" y="326136"/>
                    </a:lnTo>
                    <a:lnTo>
                      <a:pt x="135635" y="335280"/>
                    </a:lnTo>
                    <a:lnTo>
                      <a:pt x="202691" y="335280"/>
                    </a:lnTo>
                    <a:lnTo>
                      <a:pt x="233172" y="326136"/>
                    </a:lnTo>
                    <a:close/>
                  </a:path>
                  <a:path w="340360" h="338454">
                    <a:moveTo>
                      <a:pt x="16763" y="169164"/>
                    </a:moveTo>
                    <a:lnTo>
                      <a:pt x="0" y="169164"/>
                    </a:lnTo>
                    <a:lnTo>
                      <a:pt x="1523" y="185928"/>
                    </a:lnTo>
                    <a:lnTo>
                      <a:pt x="3047" y="201168"/>
                    </a:lnTo>
                    <a:lnTo>
                      <a:pt x="3047" y="202692"/>
                    </a:lnTo>
                    <a:lnTo>
                      <a:pt x="12191" y="233172"/>
                    </a:lnTo>
                    <a:lnTo>
                      <a:pt x="12191" y="234696"/>
                    </a:lnTo>
                    <a:lnTo>
                      <a:pt x="27431" y="262128"/>
                    </a:lnTo>
                    <a:lnTo>
                      <a:pt x="28956" y="263652"/>
                    </a:lnTo>
                    <a:lnTo>
                      <a:pt x="38100" y="275844"/>
                    </a:lnTo>
                    <a:lnTo>
                      <a:pt x="48767" y="288036"/>
                    </a:lnTo>
                    <a:lnTo>
                      <a:pt x="50291" y="289560"/>
                    </a:lnTo>
                    <a:lnTo>
                      <a:pt x="62483" y="300228"/>
                    </a:lnTo>
                    <a:lnTo>
                      <a:pt x="74675" y="309372"/>
                    </a:lnTo>
                    <a:lnTo>
                      <a:pt x="76200" y="309372"/>
                    </a:lnTo>
                    <a:lnTo>
                      <a:pt x="76200" y="310896"/>
                    </a:lnTo>
                    <a:lnTo>
                      <a:pt x="103631" y="326136"/>
                    </a:lnTo>
                    <a:lnTo>
                      <a:pt x="234695" y="326136"/>
                    </a:lnTo>
                    <a:lnTo>
                      <a:pt x="243839" y="321564"/>
                    </a:lnTo>
                    <a:lnTo>
                      <a:pt x="169163" y="321564"/>
                    </a:lnTo>
                    <a:lnTo>
                      <a:pt x="152400" y="320040"/>
                    </a:lnTo>
                    <a:lnTo>
                      <a:pt x="106679" y="307848"/>
                    </a:lnTo>
                    <a:lnTo>
                      <a:pt x="73151" y="288036"/>
                    </a:lnTo>
                    <a:lnTo>
                      <a:pt x="51815" y="265176"/>
                    </a:lnTo>
                    <a:lnTo>
                      <a:pt x="38100" y="248412"/>
                    </a:lnTo>
                    <a:lnTo>
                      <a:pt x="28956" y="230124"/>
                    </a:lnTo>
                    <a:lnTo>
                      <a:pt x="18287" y="196596"/>
                    </a:lnTo>
                    <a:lnTo>
                      <a:pt x="18287" y="185928"/>
                    </a:lnTo>
                    <a:lnTo>
                      <a:pt x="16763" y="169164"/>
                    </a:lnTo>
                    <a:close/>
                  </a:path>
                  <a:path w="340360" h="338454">
                    <a:moveTo>
                      <a:pt x="309371" y="108204"/>
                    </a:moveTo>
                    <a:lnTo>
                      <a:pt x="320039" y="140208"/>
                    </a:lnTo>
                    <a:lnTo>
                      <a:pt x="321563" y="152400"/>
                    </a:lnTo>
                    <a:lnTo>
                      <a:pt x="323088" y="169164"/>
                    </a:lnTo>
                    <a:lnTo>
                      <a:pt x="321563" y="185928"/>
                    </a:lnTo>
                    <a:lnTo>
                      <a:pt x="320039" y="196596"/>
                    </a:lnTo>
                    <a:lnTo>
                      <a:pt x="309371" y="228600"/>
                    </a:lnTo>
                    <a:lnTo>
                      <a:pt x="310895" y="228600"/>
                    </a:lnTo>
                    <a:lnTo>
                      <a:pt x="288036" y="265176"/>
                    </a:lnTo>
                    <a:lnTo>
                      <a:pt x="254507" y="295656"/>
                    </a:lnTo>
                    <a:lnTo>
                      <a:pt x="196595" y="318516"/>
                    </a:lnTo>
                    <a:lnTo>
                      <a:pt x="169163" y="321564"/>
                    </a:lnTo>
                    <a:lnTo>
                      <a:pt x="243839" y="321564"/>
                    </a:lnTo>
                    <a:lnTo>
                      <a:pt x="249935" y="318516"/>
                    </a:lnTo>
                    <a:lnTo>
                      <a:pt x="251459" y="316992"/>
                    </a:lnTo>
                    <a:lnTo>
                      <a:pt x="263651" y="309372"/>
                    </a:lnTo>
                    <a:lnTo>
                      <a:pt x="277367" y="300228"/>
                    </a:lnTo>
                    <a:lnTo>
                      <a:pt x="278891" y="300228"/>
                    </a:lnTo>
                    <a:lnTo>
                      <a:pt x="289559" y="289560"/>
                    </a:lnTo>
                    <a:lnTo>
                      <a:pt x="289559" y="288036"/>
                    </a:lnTo>
                    <a:lnTo>
                      <a:pt x="300227" y="275844"/>
                    </a:lnTo>
                    <a:lnTo>
                      <a:pt x="309371" y="263652"/>
                    </a:lnTo>
                    <a:lnTo>
                      <a:pt x="318515" y="249936"/>
                    </a:lnTo>
                    <a:lnTo>
                      <a:pt x="320039" y="248412"/>
                    </a:lnTo>
                    <a:lnTo>
                      <a:pt x="326136" y="234696"/>
                    </a:lnTo>
                    <a:lnTo>
                      <a:pt x="332231" y="219456"/>
                    </a:lnTo>
                    <a:lnTo>
                      <a:pt x="332231" y="217932"/>
                    </a:lnTo>
                    <a:lnTo>
                      <a:pt x="336803" y="202692"/>
                    </a:lnTo>
                    <a:lnTo>
                      <a:pt x="336803" y="201168"/>
                    </a:lnTo>
                    <a:lnTo>
                      <a:pt x="338327" y="185928"/>
                    </a:lnTo>
                    <a:lnTo>
                      <a:pt x="339851" y="169164"/>
                    </a:lnTo>
                    <a:lnTo>
                      <a:pt x="338327" y="152400"/>
                    </a:lnTo>
                    <a:lnTo>
                      <a:pt x="336803" y="137160"/>
                    </a:lnTo>
                    <a:lnTo>
                      <a:pt x="336803" y="135636"/>
                    </a:lnTo>
                    <a:lnTo>
                      <a:pt x="332231" y="120396"/>
                    </a:lnTo>
                    <a:lnTo>
                      <a:pt x="332231" y="118872"/>
                    </a:lnTo>
                    <a:lnTo>
                      <a:pt x="328574" y="109728"/>
                    </a:lnTo>
                    <a:lnTo>
                      <a:pt x="310895" y="109728"/>
                    </a:lnTo>
                    <a:lnTo>
                      <a:pt x="309371" y="108204"/>
                    </a:lnTo>
                    <a:close/>
                  </a:path>
                  <a:path w="340360" h="338454">
                    <a:moveTo>
                      <a:pt x="219456" y="7620"/>
                    </a:moveTo>
                    <a:lnTo>
                      <a:pt x="118872" y="7620"/>
                    </a:lnTo>
                    <a:lnTo>
                      <a:pt x="103631" y="13716"/>
                    </a:lnTo>
                    <a:lnTo>
                      <a:pt x="89915" y="19812"/>
                    </a:lnTo>
                    <a:lnTo>
                      <a:pt x="88391" y="21336"/>
                    </a:lnTo>
                    <a:lnTo>
                      <a:pt x="74675" y="30480"/>
                    </a:lnTo>
                    <a:lnTo>
                      <a:pt x="62483" y="39624"/>
                    </a:lnTo>
                    <a:lnTo>
                      <a:pt x="50291" y="50292"/>
                    </a:lnTo>
                    <a:lnTo>
                      <a:pt x="48767" y="50292"/>
                    </a:lnTo>
                    <a:lnTo>
                      <a:pt x="38100" y="60960"/>
                    </a:lnTo>
                    <a:lnTo>
                      <a:pt x="38100" y="62484"/>
                    </a:lnTo>
                    <a:lnTo>
                      <a:pt x="28956" y="74676"/>
                    </a:lnTo>
                    <a:lnTo>
                      <a:pt x="28956" y="76200"/>
                    </a:lnTo>
                    <a:lnTo>
                      <a:pt x="27431" y="76200"/>
                    </a:lnTo>
                    <a:lnTo>
                      <a:pt x="12191" y="103632"/>
                    </a:lnTo>
                    <a:lnTo>
                      <a:pt x="12191" y="105156"/>
                    </a:lnTo>
                    <a:lnTo>
                      <a:pt x="3047" y="135636"/>
                    </a:lnTo>
                    <a:lnTo>
                      <a:pt x="3047" y="137160"/>
                    </a:lnTo>
                    <a:lnTo>
                      <a:pt x="1523" y="152400"/>
                    </a:lnTo>
                    <a:lnTo>
                      <a:pt x="18287" y="152400"/>
                    </a:lnTo>
                    <a:lnTo>
                      <a:pt x="18287" y="140208"/>
                    </a:lnTo>
                    <a:lnTo>
                      <a:pt x="28956" y="106680"/>
                    </a:lnTo>
                    <a:lnTo>
                      <a:pt x="38100" y="88392"/>
                    </a:lnTo>
                    <a:lnTo>
                      <a:pt x="54863" y="67056"/>
                    </a:lnTo>
                    <a:lnTo>
                      <a:pt x="85343" y="44196"/>
                    </a:lnTo>
                    <a:lnTo>
                      <a:pt x="99059" y="32004"/>
                    </a:lnTo>
                    <a:lnTo>
                      <a:pt x="109728" y="28956"/>
                    </a:lnTo>
                    <a:lnTo>
                      <a:pt x="108203" y="28956"/>
                    </a:lnTo>
                    <a:lnTo>
                      <a:pt x="140207" y="18288"/>
                    </a:lnTo>
                    <a:lnTo>
                      <a:pt x="152400" y="18288"/>
                    </a:lnTo>
                    <a:lnTo>
                      <a:pt x="167639" y="15240"/>
                    </a:lnTo>
                    <a:lnTo>
                      <a:pt x="238506" y="15240"/>
                    </a:lnTo>
                    <a:lnTo>
                      <a:pt x="219456" y="7620"/>
                    </a:lnTo>
                    <a:close/>
                  </a:path>
                  <a:path w="340360" h="338454">
                    <a:moveTo>
                      <a:pt x="238506" y="15240"/>
                    </a:moveTo>
                    <a:lnTo>
                      <a:pt x="167639" y="15240"/>
                    </a:lnTo>
                    <a:lnTo>
                      <a:pt x="185928" y="18288"/>
                    </a:lnTo>
                    <a:lnTo>
                      <a:pt x="196595" y="18288"/>
                    </a:lnTo>
                    <a:lnTo>
                      <a:pt x="228600" y="28956"/>
                    </a:lnTo>
                    <a:lnTo>
                      <a:pt x="236219" y="32004"/>
                    </a:lnTo>
                    <a:lnTo>
                      <a:pt x="252983" y="44196"/>
                    </a:lnTo>
                    <a:lnTo>
                      <a:pt x="254507" y="44196"/>
                    </a:lnTo>
                    <a:lnTo>
                      <a:pt x="295656" y="85344"/>
                    </a:lnTo>
                    <a:lnTo>
                      <a:pt x="310895" y="109728"/>
                    </a:lnTo>
                    <a:lnTo>
                      <a:pt x="328574" y="109728"/>
                    </a:lnTo>
                    <a:lnTo>
                      <a:pt x="326136" y="103632"/>
                    </a:lnTo>
                    <a:lnTo>
                      <a:pt x="320039" y="89916"/>
                    </a:lnTo>
                    <a:lnTo>
                      <a:pt x="318515" y="88392"/>
                    </a:lnTo>
                    <a:lnTo>
                      <a:pt x="309371" y="74676"/>
                    </a:lnTo>
                    <a:lnTo>
                      <a:pt x="300227" y="62484"/>
                    </a:lnTo>
                    <a:lnTo>
                      <a:pt x="300227" y="60960"/>
                    </a:lnTo>
                    <a:lnTo>
                      <a:pt x="278891" y="39624"/>
                    </a:lnTo>
                    <a:lnTo>
                      <a:pt x="277367" y="39624"/>
                    </a:lnTo>
                    <a:lnTo>
                      <a:pt x="263651" y="30480"/>
                    </a:lnTo>
                    <a:lnTo>
                      <a:pt x="251459" y="21336"/>
                    </a:lnTo>
                    <a:lnTo>
                      <a:pt x="249935" y="19812"/>
                    </a:lnTo>
                    <a:lnTo>
                      <a:pt x="238506" y="15240"/>
                    </a:lnTo>
                    <a:close/>
                  </a:path>
                  <a:path w="340360" h="338454">
                    <a:moveTo>
                      <a:pt x="202691" y="3048"/>
                    </a:moveTo>
                    <a:lnTo>
                      <a:pt x="135635" y="3048"/>
                    </a:lnTo>
                    <a:lnTo>
                      <a:pt x="120395" y="7620"/>
                    </a:lnTo>
                    <a:lnTo>
                      <a:pt x="217931" y="7620"/>
                    </a:lnTo>
                    <a:lnTo>
                      <a:pt x="202691" y="3048"/>
                    </a:lnTo>
                    <a:close/>
                  </a:path>
                  <a:path w="340360" h="338454">
                    <a:moveTo>
                      <a:pt x="169163" y="0"/>
                    </a:moveTo>
                    <a:lnTo>
                      <a:pt x="137159" y="3048"/>
                    </a:lnTo>
                    <a:lnTo>
                      <a:pt x="201167" y="3048"/>
                    </a:lnTo>
                    <a:lnTo>
                      <a:pt x="169163" y="0"/>
                    </a:lnTo>
                    <a:close/>
                  </a:path>
                </a:pathLst>
              </a:custGeom>
              <a:solidFill>
                <a:srgbClr val="0000FF"/>
              </a:solidFill>
            </p:spPr>
            <p:txBody>
              <a:bodyPr wrap="square" lIns="0" tIns="0" rIns="0" bIns="0" rtlCol="0"/>
              <a:lstStyle/>
              <a:p>
                <a:endParaRPr/>
              </a:p>
            </p:txBody>
          </p:sp>
          <p:sp>
            <p:nvSpPr>
              <p:cNvPr id="3" name="object 12"/>
              <p:cNvSpPr/>
              <p:nvPr/>
            </p:nvSpPr>
            <p:spPr>
              <a:xfrm>
                <a:off x="1964527" y="2974484"/>
                <a:ext cx="18415" cy="17145"/>
              </a:xfrm>
              <a:custGeom>
                <a:avLst/>
                <a:gdLst/>
                <a:ahLst/>
                <a:cxnLst/>
                <a:rect l="l" t="t" r="r" b="b"/>
                <a:pathLst>
                  <a:path w="18415" h="17145">
                    <a:moveTo>
                      <a:pt x="18287" y="0"/>
                    </a:moveTo>
                    <a:lnTo>
                      <a:pt x="1523" y="0"/>
                    </a:lnTo>
                    <a:lnTo>
                      <a:pt x="0" y="16764"/>
                    </a:lnTo>
                    <a:lnTo>
                      <a:pt x="16763" y="16764"/>
                    </a:lnTo>
                    <a:lnTo>
                      <a:pt x="18287" y="0"/>
                    </a:lnTo>
                    <a:close/>
                  </a:path>
                </a:pathLst>
              </a:custGeom>
              <a:solidFill>
                <a:srgbClr val="0000FF"/>
              </a:solidFill>
            </p:spPr>
            <p:txBody>
              <a:bodyPr wrap="square" lIns="0" tIns="0" rIns="0" bIns="0" rtlCol="0"/>
              <a:lstStyle/>
              <a:p>
                <a:endParaRPr/>
              </a:p>
            </p:txBody>
          </p:sp>
          <p:sp>
            <p:nvSpPr>
              <p:cNvPr id="4" name="object 13"/>
              <p:cNvSpPr/>
              <p:nvPr/>
            </p:nvSpPr>
            <p:spPr>
              <a:xfrm>
                <a:off x="2028535" y="2936384"/>
                <a:ext cx="111760" cy="56515"/>
              </a:xfrm>
              <a:custGeom>
                <a:avLst/>
                <a:gdLst/>
                <a:ahLst/>
                <a:cxnLst/>
                <a:rect l="l" t="t" r="r" b="b"/>
                <a:pathLst>
                  <a:path w="111759" h="56514">
                    <a:moveTo>
                      <a:pt x="77724" y="3048"/>
                    </a:moveTo>
                    <a:lnTo>
                      <a:pt x="35052" y="3048"/>
                    </a:lnTo>
                    <a:lnTo>
                      <a:pt x="25908" y="7620"/>
                    </a:lnTo>
                    <a:lnTo>
                      <a:pt x="24384" y="9144"/>
                    </a:lnTo>
                    <a:lnTo>
                      <a:pt x="22859" y="9144"/>
                    </a:lnTo>
                    <a:lnTo>
                      <a:pt x="16764" y="15240"/>
                    </a:lnTo>
                    <a:lnTo>
                      <a:pt x="16764" y="16764"/>
                    </a:lnTo>
                    <a:lnTo>
                      <a:pt x="10668" y="24384"/>
                    </a:lnTo>
                    <a:lnTo>
                      <a:pt x="6096" y="32004"/>
                    </a:lnTo>
                    <a:lnTo>
                      <a:pt x="6096" y="33528"/>
                    </a:lnTo>
                    <a:lnTo>
                      <a:pt x="4571" y="35052"/>
                    </a:lnTo>
                    <a:lnTo>
                      <a:pt x="1524" y="44196"/>
                    </a:lnTo>
                    <a:lnTo>
                      <a:pt x="0" y="53340"/>
                    </a:lnTo>
                    <a:lnTo>
                      <a:pt x="16764" y="56388"/>
                    </a:lnTo>
                    <a:lnTo>
                      <a:pt x="18287" y="41148"/>
                    </a:lnTo>
                    <a:lnTo>
                      <a:pt x="18796" y="41148"/>
                    </a:lnTo>
                    <a:lnTo>
                      <a:pt x="19812" y="38100"/>
                    </a:lnTo>
                    <a:lnTo>
                      <a:pt x="33782" y="22860"/>
                    </a:lnTo>
                    <a:lnTo>
                      <a:pt x="33528" y="22860"/>
                    </a:lnTo>
                    <a:lnTo>
                      <a:pt x="36575" y="19812"/>
                    </a:lnTo>
                    <a:lnTo>
                      <a:pt x="39624" y="19812"/>
                    </a:lnTo>
                    <a:lnTo>
                      <a:pt x="54864" y="16764"/>
                    </a:lnTo>
                    <a:lnTo>
                      <a:pt x="96012" y="16764"/>
                    </a:lnTo>
                    <a:lnTo>
                      <a:pt x="94487" y="15240"/>
                    </a:lnTo>
                    <a:lnTo>
                      <a:pt x="86868" y="9144"/>
                    </a:lnTo>
                    <a:lnTo>
                      <a:pt x="79248" y="4572"/>
                    </a:lnTo>
                    <a:lnTo>
                      <a:pt x="77724" y="3048"/>
                    </a:lnTo>
                    <a:close/>
                  </a:path>
                  <a:path w="111759" h="56514">
                    <a:moveTo>
                      <a:pt x="108711" y="38100"/>
                    </a:moveTo>
                    <a:lnTo>
                      <a:pt x="91440" y="38100"/>
                    </a:lnTo>
                    <a:lnTo>
                      <a:pt x="94487" y="56388"/>
                    </a:lnTo>
                    <a:lnTo>
                      <a:pt x="111252" y="53340"/>
                    </a:lnTo>
                    <a:lnTo>
                      <a:pt x="108711" y="38100"/>
                    </a:lnTo>
                    <a:close/>
                  </a:path>
                  <a:path w="111759" h="56514">
                    <a:moveTo>
                      <a:pt x="18796" y="41148"/>
                    </a:moveTo>
                    <a:lnTo>
                      <a:pt x="18287" y="41148"/>
                    </a:lnTo>
                    <a:lnTo>
                      <a:pt x="18287" y="42672"/>
                    </a:lnTo>
                    <a:lnTo>
                      <a:pt x="18796" y="41148"/>
                    </a:lnTo>
                    <a:close/>
                  </a:path>
                  <a:path w="111759" h="56514">
                    <a:moveTo>
                      <a:pt x="96012" y="16764"/>
                    </a:moveTo>
                    <a:lnTo>
                      <a:pt x="54864" y="16764"/>
                    </a:lnTo>
                    <a:lnTo>
                      <a:pt x="71628" y="18288"/>
                    </a:lnTo>
                    <a:lnTo>
                      <a:pt x="82296" y="27432"/>
                    </a:lnTo>
                    <a:lnTo>
                      <a:pt x="91440" y="39624"/>
                    </a:lnTo>
                    <a:lnTo>
                      <a:pt x="91440" y="38100"/>
                    </a:lnTo>
                    <a:lnTo>
                      <a:pt x="108711" y="38100"/>
                    </a:lnTo>
                    <a:lnTo>
                      <a:pt x="108203" y="35052"/>
                    </a:lnTo>
                    <a:lnTo>
                      <a:pt x="108203" y="33528"/>
                    </a:lnTo>
                    <a:lnTo>
                      <a:pt x="106680" y="32004"/>
                    </a:lnTo>
                    <a:lnTo>
                      <a:pt x="102108" y="24384"/>
                    </a:lnTo>
                    <a:lnTo>
                      <a:pt x="96012" y="16764"/>
                    </a:lnTo>
                    <a:close/>
                  </a:path>
                  <a:path w="111759" h="56514">
                    <a:moveTo>
                      <a:pt x="36575" y="19812"/>
                    </a:moveTo>
                    <a:lnTo>
                      <a:pt x="33528" y="22860"/>
                    </a:lnTo>
                    <a:lnTo>
                      <a:pt x="33996" y="22625"/>
                    </a:lnTo>
                    <a:lnTo>
                      <a:pt x="36575" y="19812"/>
                    </a:lnTo>
                    <a:close/>
                  </a:path>
                  <a:path w="111759" h="56514">
                    <a:moveTo>
                      <a:pt x="33996" y="22625"/>
                    </a:moveTo>
                    <a:lnTo>
                      <a:pt x="33528" y="22860"/>
                    </a:lnTo>
                    <a:lnTo>
                      <a:pt x="33782" y="22860"/>
                    </a:lnTo>
                    <a:lnTo>
                      <a:pt x="33996" y="22625"/>
                    </a:lnTo>
                    <a:close/>
                  </a:path>
                  <a:path w="111759" h="56514">
                    <a:moveTo>
                      <a:pt x="39624" y="19812"/>
                    </a:moveTo>
                    <a:lnTo>
                      <a:pt x="36575" y="19812"/>
                    </a:lnTo>
                    <a:lnTo>
                      <a:pt x="33996" y="22625"/>
                    </a:lnTo>
                    <a:lnTo>
                      <a:pt x="39624" y="19812"/>
                    </a:lnTo>
                    <a:close/>
                  </a:path>
                  <a:path w="111759" h="56514">
                    <a:moveTo>
                      <a:pt x="57912" y="0"/>
                    </a:moveTo>
                    <a:lnTo>
                      <a:pt x="54864" y="0"/>
                    </a:lnTo>
                    <a:lnTo>
                      <a:pt x="36575" y="3048"/>
                    </a:lnTo>
                    <a:lnTo>
                      <a:pt x="76200" y="3048"/>
                    </a:lnTo>
                    <a:lnTo>
                      <a:pt x="57912" y="0"/>
                    </a:lnTo>
                    <a:close/>
                  </a:path>
                </a:pathLst>
              </a:custGeom>
              <a:solidFill>
                <a:srgbClr val="0000FF"/>
              </a:solidFill>
            </p:spPr>
            <p:txBody>
              <a:bodyPr wrap="square" lIns="0" tIns="0" rIns="0" bIns="0" rtlCol="0"/>
              <a:lstStyle/>
              <a:p>
                <a:endParaRPr/>
              </a:p>
            </p:txBody>
          </p:sp>
          <p:sp>
            <p:nvSpPr>
              <p:cNvPr id="5" name="object 14"/>
              <p:cNvSpPr/>
              <p:nvPr/>
            </p:nvSpPr>
            <p:spPr>
              <a:xfrm>
                <a:off x="2126071" y="2989725"/>
                <a:ext cx="111760" cy="58419"/>
              </a:xfrm>
              <a:custGeom>
                <a:avLst/>
                <a:gdLst/>
                <a:ahLst/>
                <a:cxnLst/>
                <a:rect l="l" t="t" r="r" b="b"/>
                <a:pathLst>
                  <a:path w="111759" h="58420">
                    <a:moveTo>
                      <a:pt x="76200" y="53339"/>
                    </a:moveTo>
                    <a:lnTo>
                      <a:pt x="36575" y="53339"/>
                    </a:lnTo>
                    <a:lnTo>
                      <a:pt x="45719" y="56387"/>
                    </a:lnTo>
                    <a:lnTo>
                      <a:pt x="54863" y="57912"/>
                    </a:lnTo>
                    <a:lnTo>
                      <a:pt x="57912" y="57912"/>
                    </a:lnTo>
                    <a:lnTo>
                      <a:pt x="67056" y="56387"/>
                    </a:lnTo>
                    <a:lnTo>
                      <a:pt x="76200" y="53339"/>
                    </a:lnTo>
                    <a:close/>
                  </a:path>
                  <a:path w="111759" h="58420">
                    <a:moveTo>
                      <a:pt x="16763" y="0"/>
                    </a:moveTo>
                    <a:lnTo>
                      <a:pt x="0" y="3048"/>
                    </a:lnTo>
                    <a:lnTo>
                      <a:pt x="1523" y="12191"/>
                    </a:lnTo>
                    <a:lnTo>
                      <a:pt x="4571" y="21336"/>
                    </a:lnTo>
                    <a:lnTo>
                      <a:pt x="6095" y="22859"/>
                    </a:lnTo>
                    <a:lnTo>
                      <a:pt x="4571" y="22859"/>
                    </a:lnTo>
                    <a:lnTo>
                      <a:pt x="9143" y="32003"/>
                    </a:lnTo>
                    <a:lnTo>
                      <a:pt x="10667" y="33527"/>
                    </a:lnTo>
                    <a:lnTo>
                      <a:pt x="10667" y="35051"/>
                    </a:lnTo>
                    <a:lnTo>
                      <a:pt x="22859" y="47243"/>
                    </a:lnTo>
                    <a:lnTo>
                      <a:pt x="24384" y="47243"/>
                    </a:lnTo>
                    <a:lnTo>
                      <a:pt x="25907" y="48767"/>
                    </a:lnTo>
                    <a:lnTo>
                      <a:pt x="35051" y="53339"/>
                    </a:lnTo>
                    <a:lnTo>
                      <a:pt x="77723" y="53339"/>
                    </a:lnTo>
                    <a:lnTo>
                      <a:pt x="79247" y="51815"/>
                    </a:lnTo>
                    <a:lnTo>
                      <a:pt x="86867" y="47243"/>
                    </a:lnTo>
                    <a:lnTo>
                      <a:pt x="94487" y="41148"/>
                    </a:lnTo>
                    <a:lnTo>
                      <a:pt x="96012" y="41148"/>
                    </a:lnTo>
                    <a:lnTo>
                      <a:pt x="97536" y="39624"/>
                    </a:lnTo>
                    <a:lnTo>
                      <a:pt x="56387" y="39624"/>
                    </a:lnTo>
                    <a:lnTo>
                      <a:pt x="42671" y="38100"/>
                    </a:lnTo>
                    <a:lnTo>
                      <a:pt x="44195" y="38100"/>
                    </a:lnTo>
                    <a:lnTo>
                      <a:pt x="33528" y="33527"/>
                    </a:lnTo>
                    <a:lnTo>
                      <a:pt x="24384" y="24383"/>
                    </a:lnTo>
                    <a:lnTo>
                      <a:pt x="19812" y="15239"/>
                    </a:lnTo>
                    <a:lnTo>
                      <a:pt x="18287" y="15239"/>
                    </a:lnTo>
                    <a:lnTo>
                      <a:pt x="16763" y="0"/>
                    </a:lnTo>
                    <a:close/>
                  </a:path>
                  <a:path w="111759" h="58420">
                    <a:moveTo>
                      <a:pt x="90119" y="20929"/>
                    </a:moveTo>
                    <a:lnTo>
                      <a:pt x="71628" y="36575"/>
                    </a:lnTo>
                    <a:lnTo>
                      <a:pt x="67056" y="38100"/>
                    </a:lnTo>
                    <a:lnTo>
                      <a:pt x="70103" y="38100"/>
                    </a:lnTo>
                    <a:lnTo>
                      <a:pt x="56387" y="39624"/>
                    </a:lnTo>
                    <a:lnTo>
                      <a:pt x="97536" y="39624"/>
                    </a:lnTo>
                    <a:lnTo>
                      <a:pt x="102107" y="35051"/>
                    </a:lnTo>
                    <a:lnTo>
                      <a:pt x="102107" y="33527"/>
                    </a:lnTo>
                    <a:lnTo>
                      <a:pt x="103631" y="32003"/>
                    </a:lnTo>
                    <a:lnTo>
                      <a:pt x="107441" y="24383"/>
                    </a:lnTo>
                    <a:lnTo>
                      <a:pt x="88391" y="24383"/>
                    </a:lnTo>
                    <a:lnTo>
                      <a:pt x="90119" y="20929"/>
                    </a:lnTo>
                    <a:close/>
                  </a:path>
                  <a:path w="111759" h="58420">
                    <a:moveTo>
                      <a:pt x="91439" y="19812"/>
                    </a:moveTo>
                    <a:lnTo>
                      <a:pt x="90119" y="20929"/>
                    </a:lnTo>
                    <a:lnTo>
                      <a:pt x="88391" y="24383"/>
                    </a:lnTo>
                    <a:lnTo>
                      <a:pt x="91439" y="19812"/>
                    </a:lnTo>
                    <a:close/>
                  </a:path>
                  <a:path w="111759" h="58420">
                    <a:moveTo>
                      <a:pt x="108457" y="19812"/>
                    </a:moveTo>
                    <a:lnTo>
                      <a:pt x="91439" y="19812"/>
                    </a:lnTo>
                    <a:lnTo>
                      <a:pt x="88391" y="24383"/>
                    </a:lnTo>
                    <a:lnTo>
                      <a:pt x="107441" y="24383"/>
                    </a:lnTo>
                    <a:lnTo>
                      <a:pt x="108203" y="22859"/>
                    </a:lnTo>
                    <a:lnTo>
                      <a:pt x="108271" y="20929"/>
                    </a:lnTo>
                    <a:lnTo>
                      <a:pt x="108457" y="19812"/>
                    </a:lnTo>
                    <a:close/>
                  </a:path>
                  <a:path w="111759" h="58420">
                    <a:moveTo>
                      <a:pt x="94487" y="0"/>
                    </a:moveTo>
                    <a:lnTo>
                      <a:pt x="91439" y="18287"/>
                    </a:lnTo>
                    <a:lnTo>
                      <a:pt x="90119" y="20929"/>
                    </a:lnTo>
                    <a:lnTo>
                      <a:pt x="91439" y="19812"/>
                    </a:lnTo>
                    <a:lnTo>
                      <a:pt x="108457" y="19812"/>
                    </a:lnTo>
                    <a:lnTo>
                      <a:pt x="111251" y="3048"/>
                    </a:lnTo>
                    <a:lnTo>
                      <a:pt x="94487" y="0"/>
                    </a:lnTo>
                    <a:close/>
                  </a:path>
                  <a:path w="111759" h="58420">
                    <a:moveTo>
                      <a:pt x="18287" y="12191"/>
                    </a:moveTo>
                    <a:lnTo>
                      <a:pt x="18287" y="15239"/>
                    </a:lnTo>
                    <a:lnTo>
                      <a:pt x="19812" y="15239"/>
                    </a:lnTo>
                    <a:lnTo>
                      <a:pt x="18287" y="12191"/>
                    </a:lnTo>
                    <a:close/>
                  </a:path>
                </a:pathLst>
              </a:custGeom>
              <a:solidFill>
                <a:srgbClr val="0000FF"/>
              </a:solidFill>
            </p:spPr>
            <p:txBody>
              <a:bodyPr wrap="square" lIns="0" tIns="0" rIns="0" bIns="0" rtlCol="0"/>
              <a:lstStyle/>
              <a:p>
                <a:endParaRPr/>
              </a:p>
            </p:txBody>
          </p:sp>
          <p:sp>
            <p:nvSpPr>
              <p:cNvPr id="6" name="object 15"/>
              <p:cNvSpPr/>
              <p:nvPr/>
            </p:nvSpPr>
            <p:spPr>
              <a:xfrm>
                <a:off x="2132929" y="2668161"/>
                <a:ext cx="0" cy="161925"/>
              </a:xfrm>
              <a:custGeom>
                <a:avLst/>
                <a:gdLst/>
                <a:ahLst/>
                <a:cxnLst/>
                <a:rect l="l" t="t" r="r" b="b"/>
                <a:pathLst>
                  <a:path h="161925">
                    <a:moveTo>
                      <a:pt x="0" y="0"/>
                    </a:moveTo>
                    <a:lnTo>
                      <a:pt x="0" y="161544"/>
                    </a:lnTo>
                  </a:path>
                </a:pathLst>
              </a:custGeom>
              <a:ln w="16763">
                <a:solidFill>
                  <a:srgbClr val="0000FF"/>
                </a:solidFill>
              </a:ln>
            </p:spPr>
            <p:txBody>
              <a:bodyPr wrap="square" lIns="0" tIns="0" rIns="0" bIns="0" rtlCol="0"/>
              <a:lstStyle/>
              <a:p>
                <a:endParaRPr/>
              </a:p>
            </p:txBody>
          </p:sp>
          <p:sp>
            <p:nvSpPr>
              <p:cNvPr id="7" name="object 16"/>
              <p:cNvSpPr/>
              <p:nvPr/>
            </p:nvSpPr>
            <p:spPr>
              <a:xfrm>
                <a:off x="2134452" y="3152793"/>
                <a:ext cx="0" cy="161925"/>
              </a:xfrm>
              <a:custGeom>
                <a:avLst/>
                <a:gdLst/>
                <a:ahLst/>
                <a:cxnLst/>
                <a:rect l="l" t="t" r="r" b="b"/>
                <a:pathLst>
                  <a:path h="161925">
                    <a:moveTo>
                      <a:pt x="0" y="0"/>
                    </a:moveTo>
                    <a:lnTo>
                      <a:pt x="0" y="161544"/>
                    </a:lnTo>
                  </a:path>
                </a:pathLst>
              </a:custGeom>
              <a:ln w="16763">
                <a:solidFill>
                  <a:srgbClr val="0000FF"/>
                </a:solidFill>
              </a:ln>
            </p:spPr>
            <p:txBody>
              <a:bodyPr wrap="square" lIns="0" tIns="0" rIns="0" bIns="0" rtlCol="0"/>
              <a:lstStyle/>
              <a:p>
                <a:endParaRPr/>
              </a:p>
            </p:txBody>
          </p:sp>
          <p:sp>
            <p:nvSpPr>
              <p:cNvPr id="8" name="object 17"/>
              <p:cNvSpPr/>
              <p:nvPr/>
            </p:nvSpPr>
            <p:spPr>
              <a:xfrm>
                <a:off x="3602826" y="3588657"/>
                <a:ext cx="73660" cy="48895"/>
              </a:xfrm>
              <a:custGeom>
                <a:avLst/>
                <a:gdLst/>
                <a:ahLst/>
                <a:cxnLst/>
                <a:rect l="l" t="t" r="r" b="b"/>
                <a:pathLst>
                  <a:path w="73660" h="48895">
                    <a:moveTo>
                      <a:pt x="7619" y="0"/>
                    </a:moveTo>
                    <a:lnTo>
                      <a:pt x="0" y="15239"/>
                    </a:lnTo>
                    <a:lnTo>
                      <a:pt x="65531" y="48768"/>
                    </a:lnTo>
                    <a:lnTo>
                      <a:pt x="73151" y="33527"/>
                    </a:lnTo>
                    <a:lnTo>
                      <a:pt x="7619" y="0"/>
                    </a:lnTo>
                    <a:close/>
                  </a:path>
                </a:pathLst>
              </a:custGeom>
              <a:solidFill>
                <a:srgbClr val="000000"/>
              </a:solidFill>
            </p:spPr>
            <p:txBody>
              <a:bodyPr wrap="square" lIns="0" tIns="0" rIns="0" bIns="0" rtlCol="0"/>
              <a:lstStyle/>
              <a:p>
                <a:endParaRPr/>
              </a:p>
            </p:txBody>
          </p:sp>
          <p:sp>
            <p:nvSpPr>
              <p:cNvPr id="9" name="object 18"/>
              <p:cNvSpPr/>
              <p:nvPr/>
            </p:nvSpPr>
            <p:spPr>
              <a:xfrm>
                <a:off x="3602826" y="3541413"/>
                <a:ext cx="137160" cy="62865"/>
              </a:xfrm>
              <a:custGeom>
                <a:avLst/>
                <a:gdLst/>
                <a:ahLst/>
                <a:cxnLst/>
                <a:rect l="l" t="t" r="r" b="b"/>
                <a:pathLst>
                  <a:path w="137160" h="62864">
                    <a:moveTo>
                      <a:pt x="131063" y="0"/>
                    </a:moveTo>
                    <a:lnTo>
                      <a:pt x="0" y="47243"/>
                    </a:lnTo>
                    <a:lnTo>
                      <a:pt x="6095" y="62483"/>
                    </a:lnTo>
                    <a:lnTo>
                      <a:pt x="137159" y="15239"/>
                    </a:lnTo>
                    <a:lnTo>
                      <a:pt x="131063" y="0"/>
                    </a:lnTo>
                    <a:close/>
                  </a:path>
                </a:pathLst>
              </a:custGeom>
              <a:solidFill>
                <a:srgbClr val="000000"/>
              </a:solidFill>
            </p:spPr>
            <p:txBody>
              <a:bodyPr wrap="square" lIns="0" tIns="0" rIns="0" bIns="0" rtlCol="0"/>
              <a:lstStyle/>
              <a:p>
                <a:endParaRPr/>
              </a:p>
            </p:txBody>
          </p:sp>
          <p:sp>
            <p:nvSpPr>
              <p:cNvPr id="10" name="object 19"/>
              <p:cNvSpPr/>
              <p:nvPr/>
            </p:nvSpPr>
            <p:spPr>
              <a:xfrm>
                <a:off x="3602826" y="3492644"/>
                <a:ext cx="137160" cy="64135"/>
              </a:xfrm>
              <a:custGeom>
                <a:avLst/>
                <a:gdLst/>
                <a:ahLst/>
                <a:cxnLst/>
                <a:rect l="l" t="t" r="r" b="b"/>
                <a:pathLst>
                  <a:path w="137160" h="64135">
                    <a:moveTo>
                      <a:pt x="6095" y="0"/>
                    </a:moveTo>
                    <a:lnTo>
                      <a:pt x="0" y="15239"/>
                    </a:lnTo>
                    <a:lnTo>
                      <a:pt x="131063" y="64008"/>
                    </a:lnTo>
                    <a:lnTo>
                      <a:pt x="137159" y="48768"/>
                    </a:lnTo>
                    <a:lnTo>
                      <a:pt x="6095" y="0"/>
                    </a:lnTo>
                    <a:close/>
                  </a:path>
                </a:pathLst>
              </a:custGeom>
              <a:solidFill>
                <a:srgbClr val="000000"/>
              </a:solidFill>
            </p:spPr>
            <p:txBody>
              <a:bodyPr wrap="square" lIns="0" tIns="0" rIns="0" bIns="0" rtlCol="0"/>
              <a:lstStyle/>
              <a:p>
                <a:endParaRPr/>
              </a:p>
            </p:txBody>
          </p:sp>
          <p:sp>
            <p:nvSpPr>
              <p:cNvPr id="11" name="object 20"/>
              <p:cNvSpPr/>
              <p:nvPr/>
            </p:nvSpPr>
            <p:spPr>
              <a:xfrm>
                <a:off x="3602826" y="3443876"/>
                <a:ext cx="137160" cy="64135"/>
              </a:xfrm>
              <a:custGeom>
                <a:avLst/>
                <a:gdLst/>
                <a:ahLst/>
                <a:cxnLst/>
                <a:rect l="l" t="t" r="r" b="b"/>
                <a:pathLst>
                  <a:path w="137160" h="64135">
                    <a:moveTo>
                      <a:pt x="131063" y="0"/>
                    </a:moveTo>
                    <a:lnTo>
                      <a:pt x="0" y="48767"/>
                    </a:lnTo>
                    <a:lnTo>
                      <a:pt x="6095" y="64007"/>
                    </a:lnTo>
                    <a:lnTo>
                      <a:pt x="137159" y="15239"/>
                    </a:lnTo>
                    <a:lnTo>
                      <a:pt x="131063" y="0"/>
                    </a:lnTo>
                    <a:close/>
                  </a:path>
                </a:pathLst>
              </a:custGeom>
              <a:solidFill>
                <a:srgbClr val="000000"/>
              </a:solidFill>
            </p:spPr>
            <p:txBody>
              <a:bodyPr wrap="square" lIns="0" tIns="0" rIns="0" bIns="0" rtlCol="0"/>
              <a:lstStyle/>
              <a:p>
                <a:endParaRPr/>
              </a:p>
            </p:txBody>
          </p:sp>
          <p:sp>
            <p:nvSpPr>
              <p:cNvPr id="12" name="object 21"/>
              <p:cNvSpPr/>
              <p:nvPr/>
            </p:nvSpPr>
            <p:spPr>
              <a:xfrm>
                <a:off x="3602826" y="3395108"/>
                <a:ext cx="137160" cy="64135"/>
              </a:xfrm>
              <a:custGeom>
                <a:avLst/>
                <a:gdLst/>
                <a:ahLst/>
                <a:cxnLst/>
                <a:rect l="l" t="t" r="r" b="b"/>
                <a:pathLst>
                  <a:path w="137160" h="64135">
                    <a:moveTo>
                      <a:pt x="6095" y="0"/>
                    </a:moveTo>
                    <a:lnTo>
                      <a:pt x="0" y="15240"/>
                    </a:lnTo>
                    <a:lnTo>
                      <a:pt x="131063" y="64008"/>
                    </a:lnTo>
                    <a:lnTo>
                      <a:pt x="137159" y="48768"/>
                    </a:lnTo>
                    <a:lnTo>
                      <a:pt x="6095" y="0"/>
                    </a:lnTo>
                    <a:close/>
                  </a:path>
                </a:pathLst>
              </a:custGeom>
              <a:solidFill>
                <a:srgbClr val="000000"/>
              </a:solidFill>
            </p:spPr>
            <p:txBody>
              <a:bodyPr wrap="square" lIns="0" tIns="0" rIns="0" bIns="0" rtlCol="0"/>
              <a:lstStyle/>
              <a:p>
                <a:endParaRPr/>
              </a:p>
            </p:txBody>
          </p:sp>
          <p:sp>
            <p:nvSpPr>
              <p:cNvPr id="13" name="object 22"/>
              <p:cNvSpPr/>
              <p:nvPr/>
            </p:nvSpPr>
            <p:spPr>
              <a:xfrm>
                <a:off x="3602826" y="3346340"/>
                <a:ext cx="137160" cy="64135"/>
              </a:xfrm>
              <a:custGeom>
                <a:avLst/>
                <a:gdLst/>
                <a:ahLst/>
                <a:cxnLst/>
                <a:rect l="l" t="t" r="r" b="b"/>
                <a:pathLst>
                  <a:path w="137160" h="64135">
                    <a:moveTo>
                      <a:pt x="131063" y="0"/>
                    </a:moveTo>
                    <a:lnTo>
                      <a:pt x="0" y="48767"/>
                    </a:lnTo>
                    <a:lnTo>
                      <a:pt x="6095" y="64008"/>
                    </a:lnTo>
                    <a:lnTo>
                      <a:pt x="137159" y="15239"/>
                    </a:lnTo>
                    <a:lnTo>
                      <a:pt x="131063" y="0"/>
                    </a:lnTo>
                    <a:close/>
                  </a:path>
                </a:pathLst>
              </a:custGeom>
              <a:solidFill>
                <a:srgbClr val="000000"/>
              </a:solidFill>
            </p:spPr>
            <p:txBody>
              <a:bodyPr wrap="square" lIns="0" tIns="0" rIns="0" bIns="0" rtlCol="0"/>
              <a:lstStyle/>
              <a:p>
                <a:endParaRPr/>
              </a:p>
            </p:txBody>
          </p:sp>
          <p:sp>
            <p:nvSpPr>
              <p:cNvPr id="14" name="object 23"/>
              <p:cNvSpPr/>
              <p:nvPr/>
            </p:nvSpPr>
            <p:spPr>
              <a:xfrm>
                <a:off x="3668358" y="3314337"/>
                <a:ext cx="73660" cy="47625"/>
              </a:xfrm>
              <a:custGeom>
                <a:avLst/>
                <a:gdLst/>
                <a:ahLst/>
                <a:cxnLst/>
                <a:rect l="l" t="t" r="r" b="b"/>
                <a:pathLst>
                  <a:path w="73660" h="47625">
                    <a:moveTo>
                      <a:pt x="7619" y="0"/>
                    </a:moveTo>
                    <a:lnTo>
                      <a:pt x="0" y="15239"/>
                    </a:lnTo>
                    <a:lnTo>
                      <a:pt x="65531" y="47243"/>
                    </a:lnTo>
                    <a:lnTo>
                      <a:pt x="73151" y="32003"/>
                    </a:lnTo>
                    <a:lnTo>
                      <a:pt x="7619" y="0"/>
                    </a:lnTo>
                    <a:close/>
                  </a:path>
                </a:pathLst>
              </a:custGeom>
              <a:solidFill>
                <a:srgbClr val="000000"/>
              </a:solidFill>
            </p:spPr>
            <p:txBody>
              <a:bodyPr wrap="square" lIns="0" tIns="0" rIns="0" bIns="0" rtlCol="0"/>
              <a:lstStyle/>
              <a:p>
                <a:endParaRPr/>
              </a:p>
            </p:txBody>
          </p:sp>
          <p:sp>
            <p:nvSpPr>
              <p:cNvPr id="15" name="object 24"/>
              <p:cNvSpPr/>
              <p:nvPr/>
            </p:nvSpPr>
            <p:spPr>
              <a:xfrm>
                <a:off x="3670645" y="1526684"/>
                <a:ext cx="0" cy="1795780"/>
              </a:xfrm>
              <a:custGeom>
                <a:avLst/>
                <a:gdLst/>
                <a:ahLst/>
                <a:cxnLst/>
                <a:rect l="l" t="t" r="r" b="b"/>
                <a:pathLst>
                  <a:path h="1795779">
                    <a:moveTo>
                      <a:pt x="0" y="0"/>
                    </a:moveTo>
                    <a:lnTo>
                      <a:pt x="0" y="1795272"/>
                    </a:lnTo>
                  </a:path>
                </a:pathLst>
              </a:custGeom>
              <a:ln w="16763">
                <a:solidFill>
                  <a:srgbClr val="000000"/>
                </a:solidFill>
              </a:ln>
            </p:spPr>
            <p:txBody>
              <a:bodyPr wrap="square" lIns="0" tIns="0" rIns="0" bIns="0" rtlCol="0"/>
              <a:lstStyle/>
              <a:p>
                <a:endParaRPr/>
              </a:p>
            </p:txBody>
          </p:sp>
          <p:sp>
            <p:nvSpPr>
              <p:cNvPr id="16" name="object 25"/>
              <p:cNvSpPr/>
              <p:nvPr/>
            </p:nvSpPr>
            <p:spPr>
              <a:xfrm>
                <a:off x="5065867" y="3588657"/>
                <a:ext cx="73660" cy="48895"/>
              </a:xfrm>
              <a:custGeom>
                <a:avLst/>
                <a:gdLst/>
                <a:ahLst/>
                <a:cxnLst/>
                <a:rect l="l" t="t" r="r" b="b"/>
                <a:pathLst>
                  <a:path w="73660" h="48895">
                    <a:moveTo>
                      <a:pt x="7619" y="0"/>
                    </a:moveTo>
                    <a:lnTo>
                      <a:pt x="0" y="15239"/>
                    </a:lnTo>
                    <a:lnTo>
                      <a:pt x="65531" y="48768"/>
                    </a:lnTo>
                    <a:lnTo>
                      <a:pt x="73151" y="33527"/>
                    </a:lnTo>
                    <a:lnTo>
                      <a:pt x="7619" y="0"/>
                    </a:lnTo>
                    <a:close/>
                  </a:path>
                </a:pathLst>
              </a:custGeom>
              <a:solidFill>
                <a:srgbClr val="000000"/>
              </a:solidFill>
            </p:spPr>
            <p:txBody>
              <a:bodyPr wrap="square" lIns="0" tIns="0" rIns="0" bIns="0" rtlCol="0"/>
              <a:lstStyle/>
              <a:p>
                <a:endParaRPr/>
              </a:p>
            </p:txBody>
          </p:sp>
          <p:sp>
            <p:nvSpPr>
              <p:cNvPr id="17" name="object 26"/>
              <p:cNvSpPr/>
              <p:nvPr/>
            </p:nvSpPr>
            <p:spPr>
              <a:xfrm>
                <a:off x="5065867" y="3541413"/>
                <a:ext cx="135890" cy="62865"/>
              </a:xfrm>
              <a:custGeom>
                <a:avLst/>
                <a:gdLst/>
                <a:ahLst/>
                <a:cxnLst/>
                <a:rect l="l" t="t" r="r" b="b"/>
                <a:pathLst>
                  <a:path w="135889" h="62864">
                    <a:moveTo>
                      <a:pt x="129539" y="0"/>
                    </a:moveTo>
                    <a:lnTo>
                      <a:pt x="0" y="47243"/>
                    </a:lnTo>
                    <a:lnTo>
                      <a:pt x="6095" y="62483"/>
                    </a:lnTo>
                    <a:lnTo>
                      <a:pt x="135635" y="15239"/>
                    </a:lnTo>
                    <a:lnTo>
                      <a:pt x="129539" y="0"/>
                    </a:lnTo>
                    <a:close/>
                  </a:path>
                </a:pathLst>
              </a:custGeom>
              <a:solidFill>
                <a:srgbClr val="000000"/>
              </a:solidFill>
            </p:spPr>
            <p:txBody>
              <a:bodyPr wrap="square" lIns="0" tIns="0" rIns="0" bIns="0" rtlCol="0"/>
              <a:lstStyle/>
              <a:p>
                <a:endParaRPr/>
              </a:p>
            </p:txBody>
          </p:sp>
          <p:sp>
            <p:nvSpPr>
              <p:cNvPr id="18" name="object 27"/>
              <p:cNvSpPr/>
              <p:nvPr/>
            </p:nvSpPr>
            <p:spPr>
              <a:xfrm>
                <a:off x="5065867" y="3492644"/>
                <a:ext cx="135890" cy="64135"/>
              </a:xfrm>
              <a:custGeom>
                <a:avLst/>
                <a:gdLst/>
                <a:ahLst/>
                <a:cxnLst/>
                <a:rect l="l" t="t" r="r" b="b"/>
                <a:pathLst>
                  <a:path w="135889" h="64135">
                    <a:moveTo>
                      <a:pt x="6095" y="0"/>
                    </a:moveTo>
                    <a:lnTo>
                      <a:pt x="0" y="15239"/>
                    </a:lnTo>
                    <a:lnTo>
                      <a:pt x="129539" y="64008"/>
                    </a:lnTo>
                    <a:lnTo>
                      <a:pt x="135635" y="48768"/>
                    </a:lnTo>
                    <a:lnTo>
                      <a:pt x="6095" y="0"/>
                    </a:lnTo>
                    <a:close/>
                  </a:path>
                </a:pathLst>
              </a:custGeom>
              <a:solidFill>
                <a:srgbClr val="000000"/>
              </a:solidFill>
            </p:spPr>
            <p:txBody>
              <a:bodyPr wrap="square" lIns="0" tIns="0" rIns="0" bIns="0" rtlCol="0"/>
              <a:lstStyle/>
              <a:p>
                <a:endParaRPr/>
              </a:p>
            </p:txBody>
          </p:sp>
          <p:sp>
            <p:nvSpPr>
              <p:cNvPr id="19" name="object 28"/>
              <p:cNvSpPr/>
              <p:nvPr/>
            </p:nvSpPr>
            <p:spPr>
              <a:xfrm>
                <a:off x="5065867" y="3443876"/>
                <a:ext cx="135890" cy="64135"/>
              </a:xfrm>
              <a:custGeom>
                <a:avLst/>
                <a:gdLst/>
                <a:ahLst/>
                <a:cxnLst/>
                <a:rect l="l" t="t" r="r" b="b"/>
                <a:pathLst>
                  <a:path w="135889" h="64135">
                    <a:moveTo>
                      <a:pt x="129539" y="0"/>
                    </a:moveTo>
                    <a:lnTo>
                      <a:pt x="0" y="48767"/>
                    </a:lnTo>
                    <a:lnTo>
                      <a:pt x="6095" y="64007"/>
                    </a:lnTo>
                    <a:lnTo>
                      <a:pt x="135635" y="15239"/>
                    </a:lnTo>
                    <a:lnTo>
                      <a:pt x="129539" y="0"/>
                    </a:lnTo>
                    <a:close/>
                  </a:path>
                </a:pathLst>
              </a:custGeom>
              <a:solidFill>
                <a:srgbClr val="000000"/>
              </a:solidFill>
            </p:spPr>
            <p:txBody>
              <a:bodyPr wrap="square" lIns="0" tIns="0" rIns="0" bIns="0" rtlCol="0"/>
              <a:lstStyle/>
              <a:p>
                <a:endParaRPr/>
              </a:p>
            </p:txBody>
          </p:sp>
          <p:sp>
            <p:nvSpPr>
              <p:cNvPr id="20" name="object 29"/>
              <p:cNvSpPr/>
              <p:nvPr/>
            </p:nvSpPr>
            <p:spPr>
              <a:xfrm>
                <a:off x="5065867" y="3395108"/>
                <a:ext cx="135890" cy="64135"/>
              </a:xfrm>
              <a:custGeom>
                <a:avLst/>
                <a:gdLst/>
                <a:ahLst/>
                <a:cxnLst/>
                <a:rect l="l" t="t" r="r" b="b"/>
                <a:pathLst>
                  <a:path w="135889" h="64135">
                    <a:moveTo>
                      <a:pt x="6095" y="0"/>
                    </a:moveTo>
                    <a:lnTo>
                      <a:pt x="0" y="15240"/>
                    </a:lnTo>
                    <a:lnTo>
                      <a:pt x="129539" y="64008"/>
                    </a:lnTo>
                    <a:lnTo>
                      <a:pt x="135635" y="48768"/>
                    </a:lnTo>
                    <a:lnTo>
                      <a:pt x="6095" y="0"/>
                    </a:lnTo>
                    <a:close/>
                  </a:path>
                </a:pathLst>
              </a:custGeom>
              <a:solidFill>
                <a:srgbClr val="000000"/>
              </a:solidFill>
            </p:spPr>
            <p:txBody>
              <a:bodyPr wrap="square" lIns="0" tIns="0" rIns="0" bIns="0" rtlCol="0"/>
              <a:lstStyle/>
              <a:p>
                <a:endParaRPr/>
              </a:p>
            </p:txBody>
          </p:sp>
          <p:sp>
            <p:nvSpPr>
              <p:cNvPr id="21" name="object 30"/>
              <p:cNvSpPr/>
              <p:nvPr/>
            </p:nvSpPr>
            <p:spPr>
              <a:xfrm>
                <a:off x="5065867" y="3346340"/>
                <a:ext cx="135890" cy="64135"/>
              </a:xfrm>
              <a:custGeom>
                <a:avLst/>
                <a:gdLst/>
                <a:ahLst/>
                <a:cxnLst/>
                <a:rect l="l" t="t" r="r" b="b"/>
                <a:pathLst>
                  <a:path w="135889" h="64135">
                    <a:moveTo>
                      <a:pt x="129539" y="0"/>
                    </a:moveTo>
                    <a:lnTo>
                      <a:pt x="0" y="48767"/>
                    </a:lnTo>
                    <a:lnTo>
                      <a:pt x="6095" y="64008"/>
                    </a:lnTo>
                    <a:lnTo>
                      <a:pt x="135635" y="15239"/>
                    </a:lnTo>
                    <a:lnTo>
                      <a:pt x="129539" y="0"/>
                    </a:lnTo>
                    <a:close/>
                  </a:path>
                </a:pathLst>
              </a:custGeom>
              <a:solidFill>
                <a:srgbClr val="000000"/>
              </a:solidFill>
            </p:spPr>
            <p:txBody>
              <a:bodyPr wrap="square" lIns="0" tIns="0" rIns="0" bIns="0" rtlCol="0"/>
              <a:lstStyle/>
              <a:p>
                <a:endParaRPr/>
              </a:p>
            </p:txBody>
          </p:sp>
          <p:sp>
            <p:nvSpPr>
              <p:cNvPr id="22" name="object 31"/>
              <p:cNvSpPr/>
              <p:nvPr/>
            </p:nvSpPr>
            <p:spPr>
              <a:xfrm>
                <a:off x="5131399" y="3314337"/>
                <a:ext cx="71755" cy="47625"/>
              </a:xfrm>
              <a:custGeom>
                <a:avLst/>
                <a:gdLst/>
                <a:ahLst/>
                <a:cxnLst/>
                <a:rect l="l" t="t" r="r" b="b"/>
                <a:pathLst>
                  <a:path w="71754" h="47625">
                    <a:moveTo>
                      <a:pt x="7620" y="0"/>
                    </a:moveTo>
                    <a:lnTo>
                      <a:pt x="0" y="15239"/>
                    </a:lnTo>
                    <a:lnTo>
                      <a:pt x="64008" y="47243"/>
                    </a:lnTo>
                    <a:lnTo>
                      <a:pt x="71627" y="32003"/>
                    </a:lnTo>
                    <a:lnTo>
                      <a:pt x="7620" y="0"/>
                    </a:lnTo>
                    <a:close/>
                  </a:path>
                </a:pathLst>
              </a:custGeom>
              <a:solidFill>
                <a:srgbClr val="000000"/>
              </a:solidFill>
            </p:spPr>
            <p:txBody>
              <a:bodyPr wrap="square" lIns="0" tIns="0" rIns="0" bIns="0" rtlCol="0"/>
              <a:lstStyle/>
              <a:p>
                <a:endParaRPr/>
              </a:p>
            </p:txBody>
          </p:sp>
          <p:sp>
            <p:nvSpPr>
              <p:cNvPr id="23" name="object 32"/>
              <p:cNvSpPr/>
              <p:nvPr/>
            </p:nvSpPr>
            <p:spPr>
              <a:xfrm>
                <a:off x="5133685" y="3160413"/>
                <a:ext cx="0" cy="161925"/>
              </a:xfrm>
              <a:custGeom>
                <a:avLst/>
                <a:gdLst/>
                <a:ahLst/>
                <a:cxnLst/>
                <a:rect l="l" t="t" r="r" b="b"/>
                <a:pathLst>
                  <a:path h="161925">
                    <a:moveTo>
                      <a:pt x="0" y="0"/>
                    </a:moveTo>
                    <a:lnTo>
                      <a:pt x="0" y="161544"/>
                    </a:lnTo>
                  </a:path>
                </a:pathLst>
              </a:custGeom>
              <a:ln w="16763">
                <a:solidFill>
                  <a:srgbClr val="000000"/>
                </a:solidFill>
              </a:ln>
            </p:spPr>
            <p:txBody>
              <a:bodyPr wrap="square" lIns="0" tIns="0" rIns="0" bIns="0" rtlCol="0"/>
              <a:lstStyle/>
              <a:p>
                <a:endParaRPr/>
              </a:p>
            </p:txBody>
          </p:sp>
          <p:sp>
            <p:nvSpPr>
              <p:cNvPr id="24" name="object 33"/>
              <p:cNvSpPr/>
              <p:nvPr/>
            </p:nvSpPr>
            <p:spPr>
              <a:xfrm>
                <a:off x="4970617" y="2351169"/>
                <a:ext cx="0" cy="323215"/>
              </a:xfrm>
              <a:custGeom>
                <a:avLst/>
                <a:gdLst/>
                <a:ahLst/>
                <a:cxnLst/>
                <a:rect l="l" t="t" r="r" b="b"/>
                <a:pathLst>
                  <a:path h="323214">
                    <a:moveTo>
                      <a:pt x="0" y="0"/>
                    </a:moveTo>
                    <a:lnTo>
                      <a:pt x="0" y="323088"/>
                    </a:lnTo>
                  </a:path>
                </a:pathLst>
              </a:custGeom>
              <a:ln w="16763">
                <a:solidFill>
                  <a:srgbClr val="000000"/>
                </a:solidFill>
              </a:ln>
            </p:spPr>
            <p:txBody>
              <a:bodyPr wrap="square" lIns="0" tIns="0" rIns="0" bIns="0" rtlCol="0"/>
              <a:lstStyle/>
              <a:p>
                <a:endParaRPr/>
              </a:p>
            </p:txBody>
          </p:sp>
          <p:sp>
            <p:nvSpPr>
              <p:cNvPr id="25" name="object 34"/>
              <p:cNvSpPr/>
              <p:nvPr/>
            </p:nvSpPr>
            <p:spPr>
              <a:xfrm>
                <a:off x="4965282" y="2345073"/>
                <a:ext cx="175260" cy="175260"/>
              </a:xfrm>
              <a:custGeom>
                <a:avLst/>
                <a:gdLst/>
                <a:ahLst/>
                <a:cxnLst/>
                <a:rect l="l" t="t" r="r" b="b"/>
                <a:pathLst>
                  <a:path w="175260" h="175260">
                    <a:moveTo>
                      <a:pt x="163067" y="0"/>
                    </a:moveTo>
                    <a:lnTo>
                      <a:pt x="0" y="163067"/>
                    </a:lnTo>
                    <a:lnTo>
                      <a:pt x="12191" y="175259"/>
                    </a:lnTo>
                    <a:lnTo>
                      <a:pt x="175260" y="12191"/>
                    </a:lnTo>
                    <a:lnTo>
                      <a:pt x="163067" y="0"/>
                    </a:lnTo>
                    <a:close/>
                  </a:path>
                </a:pathLst>
              </a:custGeom>
              <a:solidFill>
                <a:srgbClr val="000000"/>
              </a:solidFill>
            </p:spPr>
            <p:txBody>
              <a:bodyPr wrap="square" lIns="0" tIns="0" rIns="0" bIns="0" rtlCol="0"/>
              <a:lstStyle/>
              <a:p>
                <a:endParaRPr/>
              </a:p>
            </p:txBody>
          </p:sp>
          <p:sp>
            <p:nvSpPr>
              <p:cNvPr id="26" name="object 35"/>
              <p:cNvSpPr/>
              <p:nvPr/>
            </p:nvSpPr>
            <p:spPr>
              <a:xfrm>
                <a:off x="4965282" y="2508140"/>
                <a:ext cx="175260" cy="172720"/>
              </a:xfrm>
              <a:custGeom>
                <a:avLst/>
                <a:gdLst/>
                <a:ahLst/>
                <a:cxnLst/>
                <a:rect l="l" t="t" r="r" b="b"/>
                <a:pathLst>
                  <a:path w="175260" h="172720">
                    <a:moveTo>
                      <a:pt x="12191" y="0"/>
                    </a:moveTo>
                    <a:lnTo>
                      <a:pt x="0" y="12192"/>
                    </a:lnTo>
                    <a:lnTo>
                      <a:pt x="163067" y="172212"/>
                    </a:lnTo>
                    <a:lnTo>
                      <a:pt x="175260" y="160020"/>
                    </a:lnTo>
                    <a:lnTo>
                      <a:pt x="12191" y="0"/>
                    </a:lnTo>
                    <a:close/>
                  </a:path>
                </a:pathLst>
              </a:custGeom>
              <a:solidFill>
                <a:srgbClr val="000000"/>
              </a:solidFill>
            </p:spPr>
            <p:txBody>
              <a:bodyPr wrap="square" lIns="0" tIns="0" rIns="0" bIns="0" rtlCol="0"/>
              <a:lstStyle/>
              <a:p>
                <a:endParaRPr/>
              </a:p>
            </p:txBody>
          </p:sp>
          <p:sp>
            <p:nvSpPr>
              <p:cNvPr id="27" name="object 36"/>
              <p:cNvSpPr/>
              <p:nvPr/>
            </p:nvSpPr>
            <p:spPr>
              <a:xfrm>
                <a:off x="5100156" y="2561481"/>
                <a:ext cx="0" cy="81280"/>
              </a:xfrm>
              <a:custGeom>
                <a:avLst/>
                <a:gdLst/>
                <a:ahLst/>
                <a:cxnLst/>
                <a:rect l="l" t="t" r="r" b="b"/>
                <a:pathLst>
                  <a:path h="81279">
                    <a:moveTo>
                      <a:pt x="0" y="0"/>
                    </a:moveTo>
                    <a:lnTo>
                      <a:pt x="0" y="80772"/>
                    </a:lnTo>
                  </a:path>
                </a:pathLst>
              </a:custGeom>
              <a:ln w="16763">
                <a:solidFill>
                  <a:srgbClr val="000000"/>
                </a:solidFill>
              </a:ln>
            </p:spPr>
            <p:txBody>
              <a:bodyPr wrap="square" lIns="0" tIns="0" rIns="0" bIns="0" rtlCol="0"/>
              <a:lstStyle/>
              <a:p>
                <a:endParaRPr/>
              </a:p>
            </p:txBody>
          </p:sp>
          <p:sp>
            <p:nvSpPr>
              <p:cNvPr id="28" name="object 37"/>
              <p:cNvSpPr/>
              <p:nvPr/>
            </p:nvSpPr>
            <p:spPr>
              <a:xfrm>
                <a:off x="5020147" y="2641490"/>
                <a:ext cx="81280" cy="0"/>
              </a:xfrm>
              <a:custGeom>
                <a:avLst/>
                <a:gdLst/>
                <a:ahLst/>
                <a:cxnLst/>
                <a:rect l="l" t="t" r="r" b="b"/>
                <a:pathLst>
                  <a:path w="81279">
                    <a:moveTo>
                      <a:pt x="0" y="0"/>
                    </a:moveTo>
                    <a:lnTo>
                      <a:pt x="80772" y="0"/>
                    </a:lnTo>
                  </a:path>
                </a:pathLst>
              </a:custGeom>
              <a:ln w="16763">
                <a:solidFill>
                  <a:srgbClr val="000000"/>
                </a:solidFill>
              </a:ln>
            </p:spPr>
            <p:txBody>
              <a:bodyPr wrap="square" lIns="0" tIns="0" rIns="0" bIns="0" rtlCol="0"/>
              <a:lstStyle/>
              <a:p>
                <a:endParaRPr/>
              </a:p>
            </p:txBody>
          </p:sp>
          <p:sp>
            <p:nvSpPr>
              <p:cNvPr id="29" name="object 38"/>
              <p:cNvSpPr/>
              <p:nvPr/>
            </p:nvSpPr>
            <p:spPr>
              <a:xfrm>
                <a:off x="4809835" y="2514999"/>
                <a:ext cx="161925" cy="0"/>
              </a:xfrm>
              <a:custGeom>
                <a:avLst/>
                <a:gdLst/>
                <a:ahLst/>
                <a:cxnLst/>
                <a:rect l="l" t="t" r="r" b="b"/>
                <a:pathLst>
                  <a:path w="161925">
                    <a:moveTo>
                      <a:pt x="0" y="0"/>
                    </a:moveTo>
                    <a:lnTo>
                      <a:pt x="161544" y="0"/>
                    </a:lnTo>
                  </a:path>
                </a:pathLst>
              </a:custGeom>
              <a:ln w="16764">
                <a:solidFill>
                  <a:srgbClr val="000000"/>
                </a:solidFill>
              </a:ln>
            </p:spPr>
            <p:txBody>
              <a:bodyPr wrap="square" lIns="0" tIns="0" rIns="0" bIns="0" rtlCol="0"/>
              <a:lstStyle/>
              <a:p>
                <a:endParaRPr/>
              </a:p>
            </p:txBody>
          </p:sp>
          <p:sp>
            <p:nvSpPr>
              <p:cNvPr id="30" name="object 39"/>
              <p:cNvSpPr/>
              <p:nvPr/>
            </p:nvSpPr>
            <p:spPr>
              <a:xfrm>
                <a:off x="5133685" y="1526684"/>
                <a:ext cx="0" cy="824865"/>
              </a:xfrm>
              <a:custGeom>
                <a:avLst/>
                <a:gdLst/>
                <a:ahLst/>
                <a:cxnLst/>
                <a:rect l="l" t="t" r="r" b="b"/>
                <a:pathLst>
                  <a:path h="824864">
                    <a:moveTo>
                      <a:pt x="0" y="0"/>
                    </a:moveTo>
                    <a:lnTo>
                      <a:pt x="0" y="824484"/>
                    </a:lnTo>
                  </a:path>
                </a:pathLst>
              </a:custGeom>
              <a:ln w="16763">
                <a:solidFill>
                  <a:srgbClr val="000000"/>
                </a:solidFill>
              </a:ln>
            </p:spPr>
            <p:txBody>
              <a:bodyPr wrap="square" lIns="0" tIns="0" rIns="0" bIns="0" rtlCol="0"/>
              <a:lstStyle/>
              <a:p>
                <a:endParaRPr/>
              </a:p>
            </p:txBody>
          </p:sp>
          <p:sp>
            <p:nvSpPr>
              <p:cNvPr id="31" name="object 40"/>
              <p:cNvSpPr/>
              <p:nvPr/>
            </p:nvSpPr>
            <p:spPr>
              <a:xfrm>
                <a:off x="5135208" y="2674257"/>
                <a:ext cx="0" cy="161925"/>
              </a:xfrm>
              <a:custGeom>
                <a:avLst/>
                <a:gdLst/>
                <a:ahLst/>
                <a:cxnLst/>
                <a:rect l="l" t="t" r="r" b="b"/>
                <a:pathLst>
                  <a:path h="161925">
                    <a:moveTo>
                      <a:pt x="0" y="0"/>
                    </a:moveTo>
                    <a:lnTo>
                      <a:pt x="0" y="161544"/>
                    </a:lnTo>
                  </a:path>
                </a:pathLst>
              </a:custGeom>
              <a:ln w="16763">
                <a:solidFill>
                  <a:srgbClr val="000000"/>
                </a:solidFill>
              </a:ln>
            </p:spPr>
            <p:txBody>
              <a:bodyPr wrap="square" lIns="0" tIns="0" rIns="0" bIns="0" rtlCol="0"/>
              <a:lstStyle/>
              <a:p>
                <a:endParaRPr/>
              </a:p>
            </p:txBody>
          </p:sp>
          <p:sp>
            <p:nvSpPr>
              <p:cNvPr id="32" name="object 41"/>
              <p:cNvSpPr/>
              <p:nvPr/>
            </p:nvSpPr>
            <p:spPr>
              <a:xfrm>
                <a:off x="3602826" y="1487061"/>
                <a:ext cx="73660" cy="47625"/>
              </a:xfrm>
              <a:custGeom>
                <a:avLst/>
                <a:gdLst/>
                <a:ahLst/>
                <a:cxnLst/>
                <a:rect l="l" t="t" r="r" b="b"/>
                <a:pathLst>
                  <a:path w="73660" h="47625">
                    <a:moveTo>
                      <a:pt x="7619" y="0"/>
                    </a:moveTo>
                    <a:lnTo>
                      <a:pt x="0" y="15240"/>
                    </a:lnTo>
                    <a:lnTo>
                      <a:pt x="65531" y="47244"/>
                    </a:lnTo>
                    <a:lnTo>
                      <a:pt x="73151" y="32003"/>
                    </a:lnTo>
                    <a:lnTo>
                      <a:pt x="7619" y="0"/>
                    </a:lnTo>
                    <a:close/>
                  </a:path>
                </a:pathLst>
              </a:custGeom>
              <a:solidFill>
                <a:srgbClr val="000000"/>
              </a:solidFill>
            </p:spPr>
            <p:txBody>
              <a:bodyPr wrap="square" lIns="0" tIns="0" rIns="0" bIns="0" rtlCol="0"/>
              <a:lstStyle/>
              <a:p>
                <a:endParaRPr/>
              </a:p>
            </p:txBody>
          </p:sp>
          <p:sp>
            <p:nvSpPr>
              <p:cNvPr id="33" name="object 42"/>
              <p:cNvSpPr/>
              <p:nvPr/>
            </p:nvSpPr>
            <p:spPr>
              <a:xfrm>
                <a:off x="3602826" y="1438293"/>
                <a:ext cx="137160" cy="64135"/>
              </a:xfrm>
              <a:custGeom>
                <a:avLst/>
                <a:gdLst/>
                <a:ahLst/>
                <a:cxnLst/>
                <a:rect l="l" t="t" r="r" b="b"/>
                <a:pathLst>
                  <a:path w="137160" h="64135">
                    <a:moveTo>
                      <a:pt x="131063" y="0"/>
                    </a:moveTo>
                    <a:lnTo>
                      <a:pt x="0" y="48767"/>
                    </a:lnTo>
                    <a:lnTo>
                      <a:pt x="6095" y="64007"/>
                    </a:lnTo>
                    <a:lnTo>
                      <a:pt x="137159" y="15239"/>
                    </a:lnTo>
                    <a:lnTo>
                      <a:pt x="131063" y="0"/>
                    </a:lnTo>
                    <a:close/>
                  </a:path>
                </a:pathLst>
              </a:custGeom>
              <a:solidFill>
                <a:srgbClr val="000000"/>
              </a:solidFill>
            </p:spPr>
            <p:txBody>
              <a:bodyPr wrap="square" lIns="0" tIns="0" rIns="0" bIns="0" rtlCol="0"/>
              <a:lstStyle/>
              <a:p>
                <a:endParaRPr/>
              </a:p>
            </p:txBody>
          </p:sp>
          <p:sp>
            <p:nvSpPr>
              <p:cNvPr id="34" name="object 43"/>
              <p:cNvSpPr/>
              <p:nvPr/>
            </p:nvSpPr>
            <p:spPr>
              <a:xfrm>
                <a:off x="3602826" y="1389524"/>
                <a:ext cx="137160" cy="64135"/>
              </a:xfrm>
              <a:custGeom>
                <a:avLst/>
                <a:gdLst/>
                <a:ahLst/>
                <a:cxnLst/>
                <a:rect l="l" t="t" r="r" b="b"/>
                <a:pathLst>
                  <a:path w="137160" h="64135">
                    <a:moveTo>
                      <a:pt x="6095" y="0"/>
                    </a:moveTo>
                    <a:lnTo>
                      <a:pt x="0" y="15239"/>
                    </a:lnTo>
                    <a:lnTo>
                      <a:pt x="131063" y="64007"/>
                    </a:lnTo>
                    <a:lnTo>
                      <a:pt x="137159" y="48768"/>
                    </a:lnTo>
                    <a:lnTo>
                      <a:pt x="6095" y="0"/>
                    </a:lnTo>
                    <a:close/>
                  </a:path>
                </a:pathLst>
              </a:custGeom>
              <a:solidFill>
                <a:srgbClr val="000000"/>
              </a:solidFill>
            </p:spPr>
            <p:txBody>
              <a:bodyPr wrap="square" lIns="0" tIns="0" rIns="0" bIns="0" rtlCol="0"/>
              <a:lstStyle/>
              <a:p>
                <a:endParaRPr/>
              </a:p>
            </p:txBody>
          </p:sp>
          <p:sp>
            <p:nvSpPr>
              <p:cNvPr id="35" name="object 44"/>
              <p:cNvSpPr/>
              <p:nvPr/>
            </p:nvSpPr>
            <p:spPr>
              <a:xfrm>
                <a:off x="3602826" y="1340756"/>
                <a:ext cx="137160" cy="64135"/>
              </a:xfrm>
              <a:custGeom>
                <a:avLst/>
                <a:gdLst/>
                <a:ahLst/>
                <a:cxnLst/>
                <a:rect l="l" t="t" r="r" b="b"/>
                <a:pathLst>
                  <a:path w="137160" h="64135">
                    <a:moveTo>
                      <a:pt x="131063" y="0"/>
                    </a:moveTo>
                    <a:lnTo>
                      <a:pt x="0" y="48768"/>
                    </a:lnTo>
                    <a:lnTo>
                      <a:pt x="6095" y="64007"/>
                    </a:lnTo>
                    <a:lnTo>
                      <a:pt x="137159" y="15240"/>
                    </a:lnTo>
                    <a:lnTo>
                      <a:pt x="131063" y="0"/>
                    </a:lnTo>
                    <a:close/>
                  </a:path>
                </a:pathLst>
              </a:custGeom>
              <a:solidFill>
                <a:srgbClr val="000000"/>
              </a:solidFill>
            </p:spPr>
            <p:txBody>
              <a:bodyPr wrap="square" lIns="0" tIns="0" rIns="0" bIns="0" rtlCol="0"/>
              <a:lstStyle/>
              <a:p>
                <a:endParaRPr/>
              </a:p>
            </p:txBody>
          </p:sp>
          <p:sp>
            <p:nvSpPr>
              <p:cNvPr id="36" name="object 45"/>
              <p:cNvSpPr/>
              <p:nvPr/>
            </p:nvSpPr>
            <p:spPr>
              <a:xfrm>
                <a:off x="3602826" y="1291989"/>
                <a:ext cx="137160" cy="64135"/>
              </a:xfrm>
              <a:custGeom>
                <a:avLst/>
                <a:gdLst/>
                <a:ahLst/>
                <a:cxnLst/>
                <a:rect l="l" t="t" r="r" b="b"/>
                <a:pathLst>
                  <a:path w="137160" h="64135">
                    <a:moveTo>
                      <a:pt x="6095" y="0"/>
                    </a:moveTo>
                    <a:lnTo>
                      <a:pt x="0" y="15240"/>
                    </a:lnTo>
                    <a:lnTo>
                      <a:pt x="131063" y="64008"/>
                    </a:lnTo>
                    <a:lnTo>
                      <a:pt x="137159" y="48768"/>
                    </a:lnTo>
                    <a:lnTo>
                      <a:pt x="6095" y="0"/>
                    </a:lnTo>
                    <a:close/>
                  </a:path>
                </a:pathLst>
              </a:custGeom>
              <a:solidFill>
                <a:srgbClr val="000000"/>
              </a:solidFill>
            </p:spPr>
            <p:txBody>
              <a:bodyPr wrap="square" lIns="0" tIns="0" rIns="0" bIns="0" rtlCol="0"/>
              <a:lstStyle/>
              <a:p>
                <a:endParaRPr/>
              </a:p>
            </p:txBody>
          </p:sp>
          <p:sp>
            <p:nvSpPr>
              <p:cNvPr id="37" name="object 46"/>
              <p:cNvSpPr/>
              <p:nvPr/>
            </p:nvSpPr>
            <p:spPr>
              <a:xfrm>
                <a:off x="3602826" y="1244745"/>
                <a:ext cx="137160" cy="62865"/>
              </a:xfrm>
              <a:custGeom>
                <a:avLst/>
                <a:gdLst/>
                <a:ahLst/>
                <a:cxnLst/>
                <a:rect l="l" t="t" r="r" b="b"/>
                <a:pathLst>
                  <a:path w="137160" h="62864">
                    <a:moveTo>
                      <a:pt x="131063" y="0"/>
                    </a:moveTo>
                    <a:lnTo>
                      <a:pt x="0" y="47243"/>
                    </a:lnTo>
                    <a:lnTo>
                      <a:pt x="6095" y="62483"/>
                    </a:lnTo>
                    <a:lnTo>
                      <a:pt x="137159" y="15239"/>
                    </a:lnTo>
                    <a:lnTo>
                      <a:pt x="131063" y="0"/>
                    </a:lnTo>
                    <a:close/>
                  </a:path>
                </a:pathLst>
              </a:custGeom>
              <a:solidFill>
                <a:srgbClr val="000000"/>
              </a:solidFill>
            </p:spPr>
            <p:txBody>
              <a:bodyPr wrap="square" lIns="0" tIns="0" rIns="0" bIns="0" rtlCol="0"/>
              <a:lstStyle/>
              <a:p>
                <a:endParaRPr/>
              </a:p>
            </p:txBody>
          </p:sp>
          <p:sp>
            <p:nvSpPr>
              <p:cNvPr id="38" name="object 47"/>
              <p:cNvSpPr/>
              <p:nvPr/>
            </p:nvSpPr>
            <p:spPr>
              <a:xfrm>
                <a:off x="3668358" y="1211217"/>
                <a:ext cx="73660" cy="48895"/>
              </a:xfrm>
              <a:custGeom>
                <a:avLst/>
                <a:gdLst/>
                <a:ahLst/>
                <a:cxnLst/>
                <a:rect l="l" t="t" r="r" b="b"/>
                <a:pathLst>
                  <a:path w="73660" h="48894">
                    <a:moveTo>
                      <a:pt x="7619" y="0"/>
                    </a:moveTo>
                    <a:lnTo>
                      <a:pt x="0" y="15239"/>
                    </a:lnTo>
                    <a:lnTo>
                      <a:pt x="65531" y="48767"/>
                    </a:lnTo>
                    <a:lnTo>
                      <a:pt x="73151" y="33527"/>
                    </a:lnTo>
                    <a:lnTo>
                      <a:pt x="7619" y="0"/>
                    </a:lnTo>
                    <a:close/>
                  </a:path>
                </a:pathLst>
              </a:custGeom>
              <a:solidFill>
                <a:srgbClr val="000000"/>
              </a:solidFill>
            </p:spPr>
            <p:txBody>
              <a:bodyPr wrap="square" lIns="0" tIns="0" rIns="0" bIns="0" rtlCol="0"/>
              <a:lstStyle/>
              <a:p>
                <a:endParaRPr/>
              </a:p>
            </p:txBody>
          </p:sp>
          <p:sp>
            <p:nvSpPr>
              <p:cNvPr id="39" name="object 48"/>
              <p:cNvSpPr/>
              <p:nvPr/>
            </p:nvSpPr>
            <p:spPr>
              <a:xfrm>
                <a:off x="3670645" y="1057293"/>
                <a:ext cx="0" cy="161925"/>
              </a:xfrm>
              <a:custGeom>
                <a:avLst/>
                <a:gdLst/>
                <a:ahLst/>
                <a:cxnLst/>
                <a:rect l="l" t="t" r="r" b="b"/>
                <a:pathLst>
                  <a:path h="161925">
                    <a:moveTo>
                      <a:pt x="0" y="0"/>
                    </a:moveTo>
                    <a:lnTo>
                      <a:pt x="0" y="161544"/>
                    </a:lnTo>
                  </a:path>
                </a:pathLst>
              </a:custGeom>
              <a:ln w="16763">
                <a:solidFill>
                  <a:srgbClr val="000000"/>
                </a:solidFill>
              </a:ln>
            </p:spPr>
            <p:txBody>
              <a:bodyPr wrap="square" lIns="0" tIns="0" rIns="0" bIns="0" rtlCol="0"/>
              <a:lstStyle/>
              <a:p>
                <a:endParaRPr/>
              </a:p>
            </p:txBody>
          </p:sp>
          <p:sp>
            <p:nvSpPr>
              <p:cNvPr id="40" name="object 49"/>
              <p:cNvSpPr/>
              <p:nvPr/>
            </p:nvSpPr>
            <p:spPr>
              <a:xfrm>
                <a:off x="5065867" y="1487061"/>
                <a:ext cx="73660" cy="47625"/>
              </a:xfrm>
              <a:custGeom>
                <a:avLst/>
                <a:gdLst/>
                <a:ahLst/>
                <a:cxnLst/>
                <a:rect l="l" t="t" r="r" b="b"/>
                <a:pathLst>
                  <a:path w="73660" h="47625">
                    <a:moveTo>
                      <a:pt x="7619" y="0"/>
                    </a:moveTo>
                    <a:lnTo>
                      <a:pt x="0" y="15240"/>
                    </a:lnTo>
                    <a:lnTo>
                      <a:pt x="65531" y="47244"/>
                    </a:lnTo>
                    <a:lnTo>
                      <a:pt x="73151" y="32003"/>
                    </a:lnTo>
                    <a:lnTo>
                      <a:pt x="7619" y="0"/>
                    </a:lnTo>
                    <a:close/>
                  </a:path>
                </a:pathLst>
              </a:custGeom>
              <a:solidFill>
                <a:srgbClr val="000000"/>
              </a:solidFill>
            </p:spPr>
            <p:txBody>
              <a:bodyPr wrap="square" lIns="0" tIns="0" rIns="0" bIns="0" rtlCol="0"/>
              <a:lstStyle/>
              <a:p>
                <a:endParaRPr/>
              </a:p>
            </p:txBody>
          </p:sp>
          <p:sp>
            <p:nvSpPr>
              <p:cNvPr id="41" name="object 50"/>
              <p:cNvSpPr/>
              <p:nvPr/>
            </p:nvSpPr>
            <p:spPr>
              <a:xfrm>
                <a:off x="5065867" y="1438293"/>
                <a:ext cx="135890" cy="64135"/>
              </a:xfrm>
              <a:custGeom>
                <a:avLst/>
                <a:gdLst/>
                <a:ahLst/>
                <a:cxnLst/>
                <a:rect l="l" t="t" r="r" b="b"/>
                <a:pathLst>
                  <a:path w="135889" h="64135">
                    <a:moveTo>
                      <a:pt x="129539" y="0"/>
                    </a:moveTo>
                    <a:lnTo>
                      <a:pt x="0" y="48767"/>
                    </a:lnTo>
                    <a:lnTo>
                      <a:pt x="6095" y="64007"/>
                    </a:lnTo>
                    <a:lnTo>
                      <a:pt x="135635" y="15239"/>
                    </a:lnTo>
                    <a:lnTo>
                      <a:pt x="129539" y="0"/>
                    </a:lnTo>
                    <a:close/>
                  </a:path>
                </a:pathLst>
              </a:custGeom>
              <a:solidFill>
                <a:srgbClr val="000000"/>
              </a:solidFill>
            </p:spPr>
            <p:txBody>
              <a:bodyPr wrap="square" lIns="0" tIns="0" rIns="0" bIns="0" rtlCol="0"/>
              <a:lstStyle/>
              <a:p>
                <a:endParaRPr/>
              </a:p>
            </p:txBody>
          </p:sp>
          <p:sp>
            <p:nvSpPr>
              <p:cNvPr id="42" name="object 51"/>
              <p:cNvSpPr/>
              <p:nvPr/>
            </p:nvSpPr>
            <p:spPr>
              <a:xfrm>
                <a:off x="5065867" y="1389524"/>
                <a:ext cx="135890" cy="64135"/>
              </a:xfrm>
              <a:custGeom>
                <a:avLst/>
                <a:gdLst/>
                <a:ahLst/>
                <a:cxnLst/>
                <a:rect l="l" t="t" r="r" b="b"/>
                <a:pathLst>
                  <a:path w="135889" h="64135">
                    <a:moveTo>
                      <a:pt x="6095" y="0"/>
                    </a:moveTo>
                    <a:lnTo>
                      <a:pt x="0" y="15239"/>
                    </a:lnTo>
                    <a:lnTo>
                      <a:pt x="129539" y="64007"/>
                    </a:lnTo>
                    <a:lnTo>
                      <a:pt x="135635" y="48768"/>
                    </a:lnTo>
                    <a:lnTo>
                      <a:pt x="6095" y="0"/>
                    </a:lnTo>
                    <a:close/>
                  </a:path>
                </a:pathLst>
              </a:custGeom>
              <a:solidFill>
                <a:srgbClr val="000000"/>
              </a:solidFill>
            </p:spPr>
            <p:txBody>
              <a:bodyPr wrap="square" lIns="0" tIns="0" rIns="0" bIns="0" rtlCol="0"/>
              <a:lstStyle/>
              <a:p>
                <a:endParaRPr/>
              </a:p>
            </p:txBody>
          </p:sp>
          <p:sp>
            <p:nvSpPr>
              <p:cNvPr id="43" name="object 52"/>
              <p:cNvSpPr/>
              <p:nvPr/>
            </p:nvSpPr>
            <p:spPr>
              <a:xfrm>
                <a:off x="5065867" y="1340756"/>
                <a:ext cx="135890" cy="64135"/>
              </a:xfrm>
              <a:custGeom>
                <a:avLst/>
                <a:gdLst/>
                <a:ahLst/>
                <a:cxnLst/>
                <a:rect l="l" t="t" r="r" b="b"/>
                <a:pathLst>
                  <a:path w="135889" h="64135">
                    <a:moveTo>
                      <a:pt x="129539" y="0"/>
                    </a:moveTo>
                    <a:lnTo>
                      <a:pt x="0" y="48768"/>
                    </a:lnTo>
                    <a:lnTo>
                      <a:pt x="6095" y="64007"/>
                    </a:lnTo>
                    <a:lnTo>
                      <a:pt x="135635" y="15240"/>
                    </a:lnTo>
                    <a:lnTo>
                      <a:pt x="129539" y="0"/>
                    </a:lnTo>
                    <a:close/>
                  </a:path>
                </a:pathLst>
              </a:custGeom>
              <a:solidFill>
                <a:srgbClr val="000000"/>
              </a:solidFill>
            </p:spPr>
            <p:txBody>
              <a:bodyPr wrap="square" lIns="0" tIns="0" rIns="0" bIns="0" rtlCol="0"/>
              <a:lstStyle/>
              <a:p>
                <a:endParaRPr/>
              </a:p>
            </p:txBody>
          </p:sp>
          <p:sp>
            <p:nvSpPr>
              <p:cNvPr id="44" name="object 53"/>
              <p:cNvSpPr/>
              <p:nvPr/>
            </p:nvSpPr>
            <p:spPr>
              <a:xfrm>
                <a:off x="5065867" y="1291989"/>
                <a:ext cx="135890" cy="64135"/>
              </a:xfrm>
              <a:custGeom>
                <a:avLst/>
                <a:gdLst/>
                <a:ahLst/>
                <a:cxnLst/>
                <a:rect l="l" t="t" r="r" b="b"/>
                <a:pathLst>
                  <a:path w="135889" h="64135">
                    <a:moveTo>
                      <a:pt x="6095" y="0"/>
                    </a:moveTo>
                    <a:lnTo>
                      <a:pt x="0" y="15240"/>
                    </a:lnTo>
                    <a:lnTo>
                      <a:pt x="129539" y="64008"/>
                    </a:lnTo>
                    <a:lnTo>
                      <a:pt x="135635" y="48768"/>
                    </a:lnTo>
                    <a:lnTo>
                      <a:pt x="6095" y="0"/>
                    </a:lnTo>
                    <a:close/>
                  </a:path>
                </a:pathLst>
              </a:custGeom>
              <a:solidFill>
                <a:srgbClr val="000000"/>
              </a:solidFill>
            </p:spPr>
            <p:txBody>
              <a:bodyPr wrap="square" lIns="0" tIns="0" rIns="0" bIns="0" rtlCol="0"/>
              <a:lstStyle/>
              <a:p>
                <a:endParaRPr/>
              </a:p>
            </p:txBody>
          </p:sp>
          <p:sp>
            <p:nvSpPr>
              <p:cNvPr id="45" name="object 54"/>
              <p:cNvSpPr/>
              <p:nvPr/>
            </p:nvSpPr>
            <p:spPr>
              <a:xfrm>
                <a:off x="5065867" y="1244745"/>
                <a:ext cx="135890" cy="62865"/>
              </a:xfrm>
              <a:custGeom>
                <a:avLst/>
                <a:gdLst/>
                <a:ahLst/>
                <a:cxnLst/>
                <a:rect l="l" t="t" r="r" b="b"/>
                <a:pathLst>
                  <a:path w="135889" h="62864">
                    <a:moveTo>
                      <a:pt x="129539" y="0"/>
                    </a:moveTo>
                    <a:lnTo>
                      <a:pt x="0" y="47243"/>
                    </a:lnTo>
                    <a:lnTo>
                      <a:pt x="6095" y="62483"/>
                    </a:lnTo>
                    <a:lnTo>
                      <a:pt x="135635" y="15239"/>
                    </a:lnTo>
                    <a:lnTo>
                      <a:pt x="129539" y="0"/>
                    </a:lnTo>
                    <a:close/>
                  </a:path>
                </a:pathLst>
              </a:custGeom>
              <a:solidFill>
                <a:srgbClr val="000000"/>
              </a:solidFill>
            </p:spPr>
            <p:txBody>
              <a:bodyPr wrap="square" lIns="0" tIns="0" rIns="0" bIns="0" rtlCol="0"/>
              <a:lstStyle/>
              <a:p>
                <a:endParaRPr/>
              </a:p>
            </p:txBody>
          </p:sp>
          <p:sp>
            <p:nvSpPr>
              <p:cNvPr id="46" name="object 55"/>
              <p:cNvSpPr/>
              <p:nvPr/>
            </p:nvSpPr>
            <p:spPr>
              <a:xfrm>
                <a:off x="5131399" y="1211217"/>
                <a:ext cx="71755" cy="48895"/>
              </a:xfrm>
              <a:custGeom>
                <a:avLst/>
                <a:gdLst/>
                <a:ahLst/>
                <a:cxnLst/>
                <a:rect l="l" t="t" r="r" b="b"/>
                <a:pathLst>
                  <a:path w="71754" h="48894">
                    <a:moveTo>
                      <a:pt x="7620" y="0"/>
                    </a:moveTo>
                    <a:lnTo>
                      <a:pt x="0" y="15239"/>
                    </a:lnTo>
                    <a:lnTo>
                      <a:pt x="64008" y="48767"/>
                    </a:lnTo>
                    <a:lnTo>
                      <a:pt x="71627" y="33527"/>
                    </a:lnTo>
                    <a:lnTo>
                      <a:pt x="7620" y="0"/>
                    </a:lnTo>
                    <a:close/>
                  </a:path>
                </a:pathLst>
              </a:custGeom>
              <a:solidFill>
                <a:srgbClr val="000000"/>
              </a:solidFill>
            </p:spPr>
            <p:txBody>
              <a:bodyPr wrap="square" lIns="0" tIns="0" rIns="0" bIns="0" rtlCol="0"/>
              <a:lstStyle/>
              <a:p>
                <a:endParaRPr/>
              </a:p>
            </p:txBody>
          </p:sp>
          <p:sp>
            <p:nvSpPr>
              <p:cNvPr id="47" name="object 56"/>
              <p:cNvSpPr/>
              <p:nvPr/>
            </p:nvSpPr>
            <p:spPr>
              <a:xfrm>
                <a:off x="5133685" y="1057293"/>
                <a:ext cx="0" cy="161925"/>
              </a:xfrm>
              <a:custGeom>
                <a:avLst/>
                <a:gdLst/>
                <a:ahLst/>
                <a:cxnLst/>
                <a:rect l="l" t="t" r="r" b="b"/>
                <a:pathLst>
                  <a:path h="161925">
                    <a:moveTo>
                      <a:pt x="0" y="0"/>
                    </a:moveTo>
                    <a:lnTo>
                      <a:pt x="0" y="161544"/>
                    </a:lnTo>
                  </a:path>
                </a:pathLst>
              </a:custGeom>
              <a:ln w="16763">
                <a:solidFill>
                  <a:srgbClr val="000000"/>
                </a:solidFill>
              </a:ln>
            </p:spPr>
            <p:txBody>
              <a:bodyPr wrap="square" lIns="0" tIns="0" rIns="0" bIns="0" rtlCol="0"/>
              <a:lstStyle/>
              <a:p>
                <a:endParaRPr/>
              </a:p>
            </p:txBody>
          </p:sp>
          <p:sp>
            <p:nvSpPr>
              <p:cNvPr id="48" name="object 57"/>
              <p:cNvSpPr/>
              <p:nvPr/>
            </p:nvSpPr>
            <p:spPr>
              <a:xfrm>
                <a:off x="6109806" y="2028843"/>
                <a:ext cx="48895" cy="0"/>
              </a:xfrm>
              <a:custGeom>
                <a:avLst/>
                <a:gdLst/>
                <a:ahLst/>
                <a:cxnLst/>
                <a:rect l="l" t="t" r="r" b="b"/>
                <a:pathLst>
                  <a:path w="48895">
                    <a:moveTo>
                      <a:pt x="0" y="0"/>
                    </a:moveTo>
                    <a:lnTo>
                      <a:pt x="48767" y="0"/>
                    </a:lnTo>
                  </a:path>
                </a:pathLst>
              </a:custGeom>
              <a:ln w="16764">
                <a:solidFill>
                  <a:srgbClr val="0000FF"/>
                </a:solidFill>
              </a:ln>
            </p:spPr>
            <p:txBody>
              <a:bodyPr wrap="square" lIns="0" tIns="0" rIns="0" bIns="0" rtlCol="0"/>
              <a:lstStyle/>
              <a:p>
                <a:endParaRPr/>
              </a:p>
            </p:txBody>
          </p:sp>
          <p:sp>
            <p:nvSpPr>
              <p:cNvPr id="49" name="object 58"/>
              <p:cNvSpPr/>
              <p:nvPr/>
            </p:nvSpPr>
            <p:spPr>
              <a:xfrm>
                <a:off x="6157812" y="1947308"/>
                <a:ext cx="0" cy="161925"/>
              </a:xfrm>
              <a:custGeom>
                <a:avLst/>
                <a:gdLst/>
                <a:ahLst/>
                <a:cxnLst/>
                <a:rect l="l" t="t" r="r" b="b"/>
                <a:pathLst>
                  <a:path h="161925">
                    <a:moveTo>
                      <a:pt x="0" y="0"/>
                    </a:moveTo>
                    <a:lnTo>
                      <a:pt x="0" y="161544"/>
                    </a:lnTo>
                  </a:path>
                </a:pathLst>
              </a:custGeom>
              <a:ln w="16763">
                <a:solidFill>
                  <a:srgbClr val="0000FF"/>
                </a:solidFill>
              </a:ln>
            </p:spPr>
            <p:txBody>
              <a:bodyPr wrap="square" lIns="0" tIns="0" rIns="0" bIns="0" rtlCol="0"/>
              <a:lstStyle/>
              <a:p>
                <a:endParaRPr/>
              </a:p>
            </p:txBody>
          </p:sp>
          <p:sp>
            <p:nvSpPr>
              <p:cNvPr id="50" name="object 59"/>
              <p:cNvSpPr/>
              <p:nvPr/>
            </p:nvSpPr>
            <p:spPr>
              <a:xfrm>
                <a:off x="6223344" y="1947308"/>
                <a:ext cx="0" cy="161925"/>
              </a:xfrm>
              <a:custGeom>
                <a:avLst/>
                <a:gdLst/>
                <a:ahLst/>
                <a:cxnLst/>
                <a:rect l="l" t="t" r="r" b="b"/>
                <a:pathLst>
                  <a:path h="161925">
                    <a:moveTo>
                      <a:pt x="0" y="0"/>
                    </a:moveTo>
                    <a:lnTo>
                      <a:pt x="0" y="161544"/>
                    </a:lnTo>
                  </a:path>
                </a:pathLst>
              </a:custGeom>
              <a:ln w="16763">
                <a:solidFill>
                  <a:srgbClr val="0000FF"/>
                </a:solidFill>
              </a:ln>
            </p:spPr>
            <p:txBody>
              <a:bodyPr wrap="square" lIns="0" tIns="0" rIns="0" bIns="0" rtlCol="0"/>
              <a:lstStyle/>
              <a:p>
                <a:endParaRPr/>
              </a:p>
            </p:txBody>
          </p:sp>
          <p:sp>
            <p:nvSpPr>
              <p:cNvPr id="51" name="object 60"/>
              <p:cNvSpPr/>
              <p:nvPr/>
            </p:nvSpPr>
            <p:spPr>
              <a:xfrm>
                <a:off x="6224106" y="2028843"/>
                <a:ext cx="48895" cy="0"/>
              </a:xfrm>
              <a:custGeom>
                <a:avLst/>
                <a:gdLst/>
                <a:ahLst/>
                <a:cxnLst/>
                <a:rect l="l" t="t" r="r" b="b"/>
                <a:pathLst>
                  <a:path w="48895">
                    <a:moveTo>
                      <a:pt x="0" y="0"/>
                    </a:moveTo>
                    <a:lnTo>
                      <a:pt x="48767" y="0"/>
                    </a:lnTo>
                  </a:path>
                </a:pathLst>
              </a:custGeom>
              <a:ln w="16764">
                <a:solidFill>
                  <a:srgbClr val="0000FF"/>
                </a:solidFill>
              </a:ln>
            </p:spPr>
            <p:txBody>
              <a:bodyPr wrap="square" lIns="0" tIns="0" rIns="0" bIns="0" rtlCol="0"/>
              <a:lstStyle/>
              <a:p>
                <a:endParaRPr/>
              </a:p>
            </p:txBody>
          </p:sp>
          <p:sp>
            <p:nvSpPr>
              <p:cNvPr id="52" name="object 61"/>
              <p:cNvSpPr/>
              <p:nvPr/>
            </p:nvSpPr>
            <p:spPr>
              <a:xfrm>
                <a:off x="5946738" y="2028843"/>
                <a:ext cx="163195" cy="0"/>
              </a:xfrm>
              <a:custGeom>
                <a:avLst/>
                <a:gdLst/>
                <a:ahLst/>
                <a:cxnLst/>
                <a:rect l="l" t="t" r="r" b="b"/>
                <a:pathLst>
                  <a:path w="163195">
                    <a:moveTo>
                      <a:pt x="0" y="0"/>
                    </a:moveTo>
                    <a:lnTo>
                      <a:pt x="163067" y="0"/>
                    </a:lnTo>
                  </a:path>
                </a:pathLst>
              </a:custGeom>
              <a:ln w="16764">
                <a:solidFill>
                  <a:srgbClr val="0000FF"/>
                </a:solidFill>
              </a:ln>
            </p:spPr>
            <p:txBody>
              <a:bodyPr wrap="square" lIns="0" tIns="0" rIns="0" bIns="0" rtlCol="0"/>
              <a:lstStyle/>
              <a:p>
                <a:endParaRPr/>
              </a:p>
            </p:txBody>
          </p:sp>
          <p:sp>
            <p:nvSpPr>
              <p:cNvPr id="53" name="object 62"/>
              <p:cNvSpPr/>
              <p:nvPr/>
            </p:nvSpPr>
            <p:spPr>
              <a:xfrm>
                <a:off x="6272875" y="2027318"/>
                <a:ext cx="161925" cy="0"/>
              </a:xfrm>
              <a:custGeom>
                <a:avLst/>
                <a:gdLst/>
                <a:ahLst/>
                <a:cxnLst/>
                <a:rect l="l" t="t" r="r" b="b"/>
                <a:pathLst>
                  <a:path w="161925">
                    <a:moveTo>
                      <a:pt x="0" y="0"/>
                    </a:moveTo>
                    <a:lnTo>
                      <a:pt x="161544" y="0"/>
                    </a:lnTo>
                  </a:path>
                </a:pathLst>
              </a:custGeom>
              <a:ln w="16764">
                <a:solidFill>
                  <a:srgbClr val="0000FF"/>
                </a:solidFill>
              </a:ln>
            </p:spPr>
            <p:txBody>
              <a:bodyPr wrap="square" lIns="0" tIns="0" rIns="0" bIns="0" rtlCol="0"/>
              <a:lstStyle/>
              <a:p>
                <a:endParaRPr/>
              </a:p>
            </p:txBody>
          </p:sp>
          <p:sp>
            <p:nvSpPr>
              <p:cNvPr id="54" name="object 63"/>
              <p:cNvSpPr/>
              <p:nvPr/>
            </p:nvSpPr>
            <p:spPr>
              <a:xfrm>
                <a:off x="6847423" y="3419493"/>
                <a:ext cx="73660" cy="47625"/>
              </a:xfrm>
              <a:custGeom>
                <a:avLst/>
                <a:gdLst/>
                <a:ahLst/>
                <a:cxnLst/>
                <a:rect l="l" t="t" r="r" b="b"/>
                <a:pathLst>
                  <a:path w="73660" h="47625">
                    <a:moveTo>
                      <a:pt x="7620" y="0"/>
                    </a:moveTo>
                    <a:lnTo>
                      <a:pt x="0" y="15239"/>
                    </a:lnTo>
                    <a:lnTo>
                      <a:pt x="65532" y="47244"/>
                    </a:lnTo>
                    <a:lnTo>
                      <a:pt x="73151" y="32003"/>
                    </a:lnTo>
                    <a:lnTo>
                      <a:pt x="7620" y="0"/>
                    </a:lnTo>
                    <a:close/>
                  </a:path>
                </a:pathLst>
              </a:custGeom>
              <a:solidFill>
                <a:srgbClr val="0000FF"/>
              </a:solidFill>
            </p:spPr>
            <p:txBody>
              <a:bodyPr wrap="square" lIns="0" tIns="0" rIns="0" bIns="0" rtlCol="0"/>
              <a:lstStyle/>
              <a:p>
                <a:endParaRPr/>
              </a:p>
            </p:txBody>
          </p:sp>
          <p:sp>
            <p:nvSpPr>
              <p:cNvPr id="55" name="object 64"/>
              <p:cNvSpPr/>
              <p:nvPr/>
            </p:nvSpPr>
            <p:spPr>
              <a:xfrm>
                <a:off x="6847423" y="3370725"/>
                <a:ext cx="135890" cy="64135"/>
              </a:xfrm>
              <a:custGeom>
                <a:avLst/>
                <a:gdLst/>
                <a:ahLst/>
                <a:cxnLst/>
                <a:rect l="l" t="t" r="r" b="b"/>
                <a:pathLst>
                  <a:path w="135889" h="64135">
                    <a:moveTo>
                      <a:pt x="129539" y="0"/>
                    </a:moveTo>
                    <a:lnTo>
                      <a:pt x="0" y="48767"/>
                    </a:lnTo>
                    <a:lnTo>
                      <a:pt x="6096" y="64007"/>
                    </a:lnTo>
                    <a:lnTo>
                      <a:pt x="135636" y="15239"/>
                    </a:lnTo>
                    <a:lnTo>
                      <a:pt x="129539" y="0"/>
                    </a:lnTo>
                    <a:close/>
                  </a:path>
                </a:pathLst>
              </a:custGeom>
              <a:solidFill>
                <a:srgbClr val="0000FF"/>
              </a:solidFill>
            </p:spPr>
            <p:txBody>
              <a:bodyPr wrap="square" lIns="0" tIns="0" rIns="0" bIns="0" rtlCol="0"/>
              <a:lstStyle/>
              <a:p>
                <a:endParaRPr/>
              </a:p>
            </p:txBody>
          </p:sp>
          <p:sp>
            <p:nvSpPr>
              <p:cNvPr id="56" name="object 65"/>
              <p:cNvSpPr/>
              <p:nvPr/>
            </p:nvSpPr>
            <p:spPr>
              <a:xfrm>
                <a:off x="6847423" y="3321957"/>
                <a:ext cx="135890" cy="64135"/>
              </a:xfrm>
              <a:custGeom>
                <a:avLst/>
                <a:gdLst/>
                <a:ahLst/>
                <a:cxnLst/>
                <a:rect l="l" t="t" r="r" b="b"/>
                <a:pathLst>
                  <a:path w="135889" h="64135">
                    <a:moveTo>
                      <a:pt x="6096" y="0"/>
                    </a:moveTo>
                    <a:lnTo>
                      <a:pt x="0" y="15239"/>
                    </a:lnTo>
                    <a:lnTo>
                      <a:pt x="129539" y="64008"/>
                    </a:lnTo>
                    <a:lnTo>
                      <a:pt x="135636" y="48768"/>
                    </a:lnTo>
                    <a:lnTo>
                      <a:pt x="6096" y="0"/>
                    </a:lnTo>
                    <a:close/>
                  </a:path>
                </a:pathLst>
              </a:custGeom>
              <a:solidFill>
                <a:srgbClr val="0000FF"/>
              </a:solidFill>
            </p:spPr>
            <p:txBody>
              <a:bodyPr wrap="square" lIns="0" tIns="0" rIns="0" bIns="0" rtlCol="0"/>
              <a:lstStyle/>
              <a:p>
                <a:endParaRPr/>
              </a:p>
            </p:txBody>
          </p:sp>
          <p:sp>
            <p:nvSpPr>
              <p:cNvPr id="57" name="object 66"/>
              <p:cNvSpPr/>
              <p:nvPr/>
            </p:nvSpPr>
            <p:spPr>
              <a:xfrm>
                <a:off x="6847423" y="3273188"/>
                <a:ext cx="135890" cy="64135"/>
              </a:xfrm>
              <a:custGeom>
                <a:avLst/>
                <a:gdLst/>
                <a:ahLst/>
                <a:cxnLst/>
                <a:rect l="l" t="t" r="r" b="b"/>
                <a:pathLst>
                  <a:path w="135889" h="64135">
                    <a:moveTo>
                      <a:pt x="129539" y="0"/>
                    </a:moveTo>
                    <a:lnTo>
                      <a:pt x="0" y="48767"/>
                    </a:lnTo>
                    <a:lnTo>
                      <a:pt x="6096" y="64007"/>
                    </a:lnTo>
                    <a:lnTo>
                      <a:pt x="135636" y="15239"/>
                    </a:lnTo>
                    <a:lnTo>
                      <a:pt x="129539" y="0"/>
                    </a:lnTo>
                    <a:close/>
                  </a:path>
                </a:pathLst>
              </a:custGeom>
              <a:solidFill>
                <a:srgbClr val="0000FF"/>
              </a:solidFill>
            </p:spPr>
            <p:txBody>
              <a:bodyPr wrap="square" lIns="0" tIns="0" rIns="0" bIns="0" rtlCol="0"/>
              <a:lstStyle/>
              <a:p>
                <a:endParaRPr/>
              </a:p>
            </p:txBody>
          </p:sp>
          <p:sp>
            <p:nvSpPr>
              <p:cNvPr id="58" name="object 67"/>
              <p:cNvSpPr/>
              <p:nvPr/>
            </p:nvSpPr>
            <p:spPr>
              <a:xfrm>
                <a:off x="6847423" y="3225944"/>
                <a:ext cx="135890" cy="62865"/>
              </a:xfrm>
              <a:custGeom>
                <a:avLst/>
                <a:gdLst/>
                <a:ahLst/>
                <a:cxnLst/>
                <a:rect l="l" t="t" r="r" b="b"/>
                <a:pathLst>
                  <a:path w="135889" h="62864">
                    <a:moveTo>
                      <a:pt x="6096" y="0"/>
                    </a:moveTo>
                    <a:lnTo>
                      <a:pt x="0" y="15239"/>
                    </a:lnTo>
                    <a:lnTo>
                      <a:pt x="129539" y="62484"/>
                    </a:lnTo>
                    <a:lnTo>
                      <a:pt x="135636" y="47244"/>
                    </a:lnTo>
                    <a:lnTo>
                      <a:pt x="6096" y="0"/>
                    </a:lnTo>
                    <a:close/>
                  </a:path>
                </a:pathLst>
              </a:custGeom>
              <a:solidFill>
                <a:srgbClr val="0000FF"/>
              </a:solidFill>
            </p:spPr>
            <p:txBody>
              <a:bodyPr wrap="square" lIns="0" tIns="0" rIns="0" bIns="0" rtlCol="0"/>
              <a:lstStyle/>
              <a:p>
                <a:endParaRPr/>
              </a:p>
            </p:txBody>
          </p:sp>
          <p:sp>
            <p:nvSpPr>
              <p:cNvPr id="59" name="object 68"/>
              <p:cNvSpPr/>
              <p:nvPr/>
            </p:nvSpPr>
            <p:spPr>
              <a:xfrm>
                <a:off x="6847423" y="3175652"/>
                <a:ext cx="135890" cy="66040"/>
              </a:xfrm>
              <a:custGeom>
                <a:avLst/>
                <a:gdLst/>
                <a:ahLst/>
                <a:cxnLst/>
                <a:rect l="l" t="t" r="r" b="b"/>
                <a:pathLst>
                  <a:path w="135889" h="66039">
                    <a:moveTo>
                      <a:pt x="129539" y="0"/>
                    </a:moveTo>
                    <a:lnTo>
                      <a:pt x="0" y="50291"/>
                    </a:lnTo>
                    <a:lnTo>
                      <a:pt x="6096" y="65531"/>
                    </a:lnTo>
                    <a:lnTo>
                      <a:pt x="135636" y="15239"/>
                    </a:lnTo>
                    <a:lnTo>
                      <a:pt x="129539" y="0"/>
                    </a:lnTo>
                    <a:close/>
                  </a:path>
                </a:pathLst>
              </a:custGeom>
              <a:solidFill>
                <a:srgbClr val="0000FF"/>
              </a:solidFill>
            </p:spPr>
            <p:txBody>
              <a:bodyPr wrap="square" lIns="0" tIns="0" rIns="0" bIns="0" rtlCol="0"/>
              <a:lstStyle/>
              <a:p>
                <a:endParaRPr/>
              </a:p>
            </p:txBody>
          </p:sp>
          <p:sp>
            <p:nvSpPr>
              <p:cNvPr id="60" name="object 69"/>
              <p:cNvSpPr/>
              <p:nvPr/>
            </p:nvSpPr>
            <p:spPr>
              <a:xfrm>
                <a:off x="6912955" y="3143649"/>
                <a:ext cx="71755" cy="47625"/>
              </a:xfrm>
              <a:custGeom>
                <a:avLst/>
                <a:gdLst/>
                <a:ahLst/>
                <a:cxnLst/>
                <a:rect l="l" t="t" r="r" b="b"/>
                <a:pathLst>
                  <a:path w="71754" h="47625">
                    <a:moveTo>
                      <a:pt x="7619" y="0"/>
                    </a:moveTo>
                    <a:lnTo>
                      <a:pt x="0" y="15239"/>
                    </a:lnTo>
                    <a:lnTo>
                      <a:pt x="64007" y="47243"/>
                    </a:lnTo>
                    <a:lnTo>
                      <a:pt x="71627" y="32003"/>
                    </a:lnTo>
                    <a:lnTo>
                      <a:pt x="7619" y="0"/>
                    </a:lnTo>
                    <a:close/>
                  </a:path>
                </a:pathLst>
              </a:custGeom>
              <a:solidFill>
                <a:srgbClr val="0000FF"/>
              </a:solidFill>
            </p:spPr>
            <p:txBody>
              <a:bodyPr wrap="square" lIns="0" tIns="0" rIns="0" bIns="0" rtlCol="0"/>
              <a:lstStyle/>
              <a:p>
                <a:endParaRPr/>
              </a:p>
            </p:txBody>
          </p:sp>
          <p:sp>
            <p:nvSpPr>
              <p:cNvPr id="61" name="object 70"/>
              <p:cNvSpPr/>
              <p:nvPr/>
            </p:nvSpPr>
            <p:spPr>
              <a:xfrm>
                <a:off x="6915241" y="2032652"/>
                <a:ext cx="0" cy="1129665"/>
              </a:xfrm>
              <a:custGeom>
                <a:avLst/>
                <a:gdLst/>
                <a:ahLst/>
                <a:cxnLst/>
                <a:rect l="l" t="t" r="r" b="b"/>
                <a:pathLst>
                  <a:path h="1129664">
                    <a:moveTo>
                      <a:pt x="0" y="0"/>
                    </a:moveTo>
                    <a:lnTo>
                      <a:pt x="0" y="1129284"/>
                    </a:lnTo>
                  </a:path>
                </a:pathLst>
              </a:custGeom>
              <a:ln w="16763">
                <a:solidFill>
                  <a:srgbClr val="0000FF"/>
                </a:solidFill>
              </a:ln>
            </p:spPr>
            <p:txBody>
              <a:bodyPr wrap="square" lIns="0" tIns="0" rIns="0" bIns="0" rtlCol="0"/>
              <a:lstStyle/>
              <a:p>
                <a:endParaRPr/>
              </a:p>
            </p:txBody>
          </p:sp>
          <p:sp>
            <p:nvSpPr>
              <p:cNvPr id="62" name="object 71"/>
              <p:cNvSpPr/>
              <p:nvPr/>
            </p:nvSpPr>
            <p:spPr>
              <a:xfrm>
                <a:off x="3183726" y="2351931"/>
                <a:ext cx="48895" cy="0"/>
              </a:xfrm>
              <a:custGeom>
                <a:avLst/>
                <a:gdLst/>
                <a:ahLst/>
                <a:cxnLst/>
                <a:rect l="l" t="t" r="r" b="b"/>
                <a:pathLst>
                  <a:path w="48894">
                    <a:moveTo>
                      <a:pt x="0" y="0"/>
                    </a:moveTo>
                    <a:lnTo>
                      <a:pt x="48768" y="0"/>
                    </a:lnTo>
                  </a:path>
                </a:pathLst>
              </a:custGeom>
              <a:ln w="16764">
                <a:solidFill>
                  <a:srgbClr val="0000FF"/>
                </a:solidFill>
              </a:ln>
            </p:spPr>
            <p:txBody>
              <a:bodyPr wrap="square" lIns="0" tIns="0" rIns="0" bIns="0" rtlCol="0"/>
              <a:lstStyle/>
              <a:p>
                <a:endParaRPr/>
              </a:p>
            </p:txBody>
          </p:sp>
          <p:sp>
            <p:nvSpPr>
              <p:cNvPr id="63" name="object 72"/>
              <p:cNvSpPr/>
              <p:nvPr/>
            </p:nvSpPr>
            <p:spPr>
              <a:xfrm>
                <a:off x="3231732" y="2270396"/>
                <a:ext cx="0" cy="161925"/>
              </a:xfrm>
              <a:custGeom>
                <a:avLst/>
                <a:gdLst/>
                <a:ahLst/>
                <a:cxnLst/>
                <a:rect l="l" t="t" r="r" b="b"/>
                <a:pathLst>
                  <a:path h="161925">
                    <a:moveTo>
                      <a:pt x="0" y="0"/>
                    </a:moveTo>
                    <a:lnTo>
                      <a:pt x="0" y="161544"/>
                    </a:lnTo>
                  </a:path>
                </a:pathLst>
              </a:custGeom>
              <a:ln w="16763">
                <a:solidFill>
                  <a:srgbClr val="0000FF"/>
                </a:solidFill>
              </a:ln>
            </p:spPr>
            <p:txBody>
              <a:bodyPr wrap="square" lIns="0" tIns="0" rIns="0" bIns="0" rtlCol="0"/>
              <a:lstStyle/>
              <a:p>
                <a:endParaRPr/>
              </a:p>
            </p:txBody>
          </p:sp>
          <p:sp>
            <p:nvSpPr>
              <p:cNvPr id="64" name="object 73"/>
              <p:cNvSpPr/>
              <p:nvPr/>
            </p:nvSpPr>
            <p:spPr>
              <a:xfrm>
                <a:off x="3297264" y="2270396"/>
                <a:ext cx="0" cy="161925"/>
              </a:xfrm>
              <a:custGeom>
                <a:avLst/>
                <a:gdLst/>
                <a:ahLst/>
                <a:cxnLst/>
                <a:rect l="l" t="t" r="r" b="b"/>
                <a:pathLst>
                  <a:path h="161925">
                    <a:moveTo>
                      <a:pt x="0" y="0"/>
                    </a:moveTo>
                    <a:lnTo>
                      <a:pt x="0" y="161544"/>
                    </a:lnTo>
                  </a:path>
                </a:pathLst>
              </a:custGeom>
              <a:ln w="16763">
                <a:solidFill>
                  <a:srgbClr val="0000FF"/>
                </a:solidFill>
              </a:ln>
            </p:spPr>
            <p:txBody>
              <a:bodyPr wrap="square" lIns="0" tIns="0" rIns="0" bIns="0" rtlCol="0"/>
              <a:lstStyle/>
              <a:p>
                <a:endParaRPr/>
              </a:p>
            </p:txBody>
          </p:sp>
          <p:sp>
            <p:nvSpPr>
              <p:cNvPr id="65" name="object 74"/>
              <p:cNvSpPr/>
              <p:nvPr/>
            </p:nvSpPr>
            <p:spPr>
              <a:xfrm>
                <a:off x="3298026" y="2351931"/>
                <a:ext cx="48895" cy="0"/>
              </a:xfrm>
              <a:custGeom>
                <a:avLst/>
                <a:gdLst/>
                <a:ahLst/>
                <a:cxnLst/>
                <a:rect l="l" t="t" r="r" b="b"/>
                <a:pathLst>
                  <a:path w="48894">
                    <a:moveTo>
                      <a:pt x="0" y="0"/>
                    </a:moveTo>
                    <a:lnTo>
                      <a:pt x="48768" y="0"/>
                    </a:lnTo>
                  </a:path>
                </a:pathLst>
              </a:custGeom>
              <a:ln w="16764">
                <a:solidFill>
                  <a:srgbClr val="0000FF"/>
                </a:solidFill>
              </a:ln>
            </p:spPr>
            <p:txBody>
              <a:bodyPr wrap="square" lIns="0" tIns="0" rIns="0" bIns="0" rtlCol="0"/>
              <a:lstStyle/>
              <a:p>
                <a:endParaRPr/>
              </a:p>
            </p:txBody>
          </p:sp>
          <p:sp>
            <p:nvSpPr>
              <p:cNvPr id="66" name="object 75"/>
              <p:cNvSpPr/>
              <p:nvPr/>
            </p:nvSpPr>
            <p:spPr>
              <a:xfrm>
                <a:off x="3020658" y="2351931"/>
                <a:ext cx="163195" cy="0"/>
              </a:xfrm>
              <a:custGeom>
                <a:avLst/>
                <a:gdLst/>
                <a:ahLst/>
                <a:cxnLst/>
                <a:rect l="l" t="t" r="r" b="b"/>
                <a:pathLst>
                  <a:path w="163194">
                    <a:moveTo>
                      <a:pt x="0" y="0"/>
                    </a:moveTo>
                    <a:lnTo>
                      <a:pt x="163068" y="0"/>
                    </a:lnTo>
                  </a:path>
                </a:pathLst>
              </a:custGeom>
              <a:ln w="16764">
                <a:solidFill>
                  <a:srgbClr val="0000FF"/>
                </a:solidFill>
              </a:ln>
            </p:spPr>
            <p:txBody>
              <a:bodyPr wrap="square" lIns="0" tIns="0" rIns="0" bIns="0" rtlCol="0"/>
              <a:lstStyle/>
              <a:p>
                <a:endParaRPr/>
              </a:p>
            </p:txBody>
          </p:sp>
          <p:sp>
            <p:nvSpPr>
              <p:cNvPr id="67" name="object 76"/>
              <p:cNvSpPr/>
              <p:nvPr/>
            </p:nvSpPr>
            <p:spPr>
              <a:xfrm>
                <a:off x="3346795" y="2350407"/>
                <a:ext cx="161925" cy="0"/>
              </a:xfrm>
              <a:custGeom>
                <a:avLst/>
                <a:gdLst/>
                <a:ahLst/>
                <a:cxnLst/>
                <a:rect l="l" t="t" r="r" b="b"/>
                <a:pathLst>
                  <a:path w="161925">
                    <a:moveTo>
                      <a:pt x="0" y="0"/>
                    </a:moveTo>
                    <a:lnTo>
                      <a:pt x="161544" y="0"/>
                    </a:lnTo>
                  </a:path>
                </a:pathLst>
              </a:custGeom>
              <a:ln w="16764">
                <a:solidFill>
                  <a:srgbClr val="0000FF"/>
                </a:solidFill>
              </a:ln>
            </p:spPr>
            <p:txBody>
              <a:bodyPr wrap="square" lIns="0" tIns="0" rIns="0" bIns="0" rtlCol="0"/>
              <a:lstStyle/>
              <a:p>
                <a:endParaRPr/>
              </a:p>
            </p:txBody>
          </p:sp>
          <p:sp>
            <p:nvSpPr>
              <p:cNvPr id="68" name="object 77"/>
              <p:cNvSpPr/>
              <p:nvPr/>
            </p:nvSpPr>
            <p:spPr>
              <a:xfrm>
                <a:off x="2296758" y="2345834"/>
                <a:ext cx="15240" cy="0"/>
              </a:xfrm>
              <a:custGeom>
                <a:avLst/>
                <a:gdLst/>
                <a:ahLst/>
                <a:cxnLst/>
                <a:rect l="l" t="t" r="r" b="b"/>
                <a:pathLst>
                  <a:path w="15239">
                    <a:moveTo>
                      <a:pt x="0" y="0"/>
                    </a:moveTo>
                    <a:lnTo>
                      <a:pt x="15239" y="0"/>
                    </a:lnTo>
                  </a:path>
                </a:pathLst>
              </a:custGeom>
              <a:ln w="16764">
                <a:solidFill>
                  <a:srgbClr val="0000FF"/>
                </a:solidFill>
              </a:ln>
            </p:spPr>
            <p:txBody>
              <a:bodyPr wrap="square" lIns="0" tIns="0" rIns="0" bIns="0" rtlCol="0"/>
              <a:lstStyle/>
              <a:p>
                <a:endParaRPr/>
              </a:p>
            </p:txBody>
          </p:sp>
          <p:sp>
            <p:nvSpPr>
              <p:cNvPr id="69" name="object 78"/>
              <p:cNvSpPr/>
              <p:nvPr/>
            </p:nvSpPr>
            <p:spPr>
              <a:xfrm>
                <a:off x="2304379" y="2276493"/>
                <a:ext cx="48895" cy="73660"/>
              </a:xfrm>
              <a:custGeom>
                <a:avLst/>
                <a:gdLst/>
                <a:ahLst/>
                <a:cxnLst/>
                <a:rect l="l" t="t" r="r" b="b"/>
                <a:pathLst>
                  <a:path w="48894" h="73660">
                    <a:moveTo>
                      <a:pt x="33528" y="0"/>
                    </a:moveTo>
                    <a:lnTo>
                      <a:pt x="0" y="65531"/>
                    </a:lnTo>
                    <a:lnTo>
                      <a:pt x="15240" y="73151"/>
                    </a:lnTo>
                    <a:lnTo>
                      <a:pt x="48768" y="7619"/>
                    </a:lnTo>
                    <a:lnTo>
                      <a:pt x="33528" y="0"/>
                    </a:lnTo>
                    <a:close/>
                  </a:path>
                </a:pathLst>
              </a:custGeom>
              <a:solidFill>
                <a:srgbClr val="0000FF"/>
              </a:solidFill>
            </p:spPr>
            <p:txBody>
              <a:bodyPr wrap="square" lIns="0" tIns="0" rIns="0" bIns="0" rtlCol="0"/>
              <a:lstStyle/>
              <a:p>
                <a:endParaRPr/>
              </a:p>
            </p:txBody>
          </p:sp>
          <p:sp>
            <p:nvSpPr>
              <p:cNvPr id="70" name="object 79"/>
              <p:cNvSpPr/>
              <p:nvPr/>
            </p:nvSpPr>
            <p:spPr>
              <a:xfrm>
                <a:off x="2337907" y="2276493"/>
                <a:ext cx="64135" cy="135890"/>
              </a:xfrm>
              <a:custGeom>
                <a:avLst/>
                <a:gdLst/>
                <a:ahLst/>
                <a:cxnLst/>
                <a:rect l="l" t="t" r="r" b="b"/>
                <a:pathLst>
                  <a:path w="64135" h="135889">
                    <a:moveTo>
                      <a:pt x="15239" y="0"/>
                    </a:moveTo>
                    <a:lnTo>
                      <a:pt x="0" y="6095"/>
                    </a:lnTo>
                    <a:lnTo>
                      <a:pt x="48767" y="135635"/>
                    </a:lnTo>
                    <a:lnTo>
                      <a:pt x="64007" y="129539"/>
                    </a:lnTo>
                    <a:lnTo>
                      <a:pt x="15239" y="0"/>
                    </a:lnTo>
                    <a:close/>
                  </a:path>
                </a:pathLst>
              </a:custGeom>
              <a:solidFill>
                <a:srgbClr val="0000FF"/>
              </a:solidFill>
            </p:spPr>
            <p:txBody>
              <a:bodyPr wrap="square" lIns="0" tIns="0" rIns="0" bIns="0" rtlCol="0"/>
              <a:lstStyle/>
              <a:p>
                <a:endParaRPr/>
              </a:p>
            </p:txBody>
          </p:sp>
          <p:sp>
            <p:nvSpPr>
              <p:cNvPr id="71" name="object 80"/>
              <p:cNvSpPr/>
              <p:nvPr/>
            </p:nvSpPr>
            <p:spPr>
              <a:xfrm>
                <a:off x="2386674" y="2276493"/>
                <a:ext cx="64135" cy="135890"/>
              </a:xfrm>
              <a:custGeom>
                <a:avLst/>
                <a:gdLst/>
                <a:ahLst/>
                <a:cxnLst/>
                <a:rect l="l" t="t" r="r" b="b"/>
                <a:pathLst>
                  <a:path w="64135" h="135889">
                    <a:moveTo>
                      <a:pt x="48768" y="0"/>
                    </a:moveTo>
                    <a:lnTo>
                      <a:pt x="0" y="129539"/>
                    </a:lnTo>
                    <a:lnTo>
                      <a:pt x="15240" y="135635"/>
                    </a:lnTo>
                    <a:lnTo>
                      <a:pt x="64008" y="6095"/>
                    </a:lnTo>
                    <a:lnTo>
                      <a:pt x="48768" y="0"/>
                    </a:lnTo>
                    <a:close/>
                  </a:path>
                </a:pathLst>
              </a:custGeom>
              <a:solidFill>
                <a:srgbClr val="0000FF"/>
              </a:solidFill>
            </p:spPr>
            <p:txBody>
              <a:bodyPr wrap="square" lIns="0" tIns="0" rIns="0" bIns="0" rtlCol="0"/>
              <a:lstStyle/>
              <a:p>
                <a:endParaRPr/>
              </a:p>
            </p:txBody>
          </p:sp>
          <p:sp>
            <p:nvSpPr>
              <p:cNvPr id="72" name="object 81"/>
              <p:cNvSpPr/>
              <p:nvPr/>
            </p:nvSpPr>
            <p:spPr>
              <a:xfrm>
                <a:off x="2435442" y="2276493"/>
                <a:ext cx="64135" cy="135890"/>
              </a:xfrm>
              <a:custGeom>
                <a:avLst/>
                <a:gdLst/>
                <a:ahLst/>
                <a:cxnLst/>
                <a:rect l="l" t="t" r="r" b="b"/>
                <a:pathLst>
                  <a:path w="64135" h="135889">
                    <a:moveTo>
                      <a:pt x="15240" y="0"/>
                    </a:moveTo>
                    <a:lnTo>
                      <a:pt x="0" y="6095"/>
                    </a:lnTo>
                    <a:lnTo>
                      <a:pt x="48768" y="135635"/>
                    </a:lnTo>
                    <a:lnTo>
                      <a:pt x="64008" y="129539"/>
                    </a:lnTo>
                    <a:lnTo>
                      <a:pt x="15240" y="0"/>
                    </a:lnTo>
                    <a:close/>
                  </a:path>
                </a:pathLst>
              </a:custGeom>
              <a:solidFill>
                <a:srgbClr val="0000FF"/>
              </a:solidFill>
            </p:spPr>
            <p:txBody>
              <a:bodyPr wrap="square" lIns="0" tIns="0" rIns="0" bIns="0" rtlCol="0"/>
              <a:lstStyle/>
              <a:p>
                <a:endParaRPr/>
              </a:p>
            </p:txBody>
          </p:sp>
          <p:sp>
            <p:nvSpPr>
              <p:cNvPr id="73" name="object 82"/>
              <p:cNvSpPr/>
              <p:nvPr/>
            </p:nvSpPr>
            <p:spPr>
              <a:xfrm>
                <a:off x="2484211" y="2276493"/>
                <a:ext cx="64135" cy="135890"/>
              </a:xfrm>
              <a:custGeom>
                <a:avLst/>
                <a:gdLst/>
                <a:ahLst/>
                <a:cxnLst/>
                <a:rect l="l" t="t" r="r" b="b"/>
                <a:pathLst>
                  <a:path w="64135" h="135889">
                    <a:moveTo>
                      <a:pt x="48768" y="0"/>
                    </a:moveTo>
                    <a:lnTo>
                      <a:pt x="0" y="129539"/>
                    </a:lnTo>
                    <a:lnTo>
                      <a:pt x="15240" y="135635"/>
                    </a:lnTo>
                    <a:lnTo>
                      <a:pt x="64008" y="6095"/>
                    </a:lnTo>
                    <a:lnTo>
                      <a:pt x="48768" y="0"/>
                    </a:lnTo>
                    <a:close/>
                  </a:path>
                </a:pathLst>
              </a:custGeom>
              <a:solidFill>
                <a:srgbClr val="0000FF"/>
              </a:solidFill>
            </p:spPr>
            <p:txBody>
              <a:bodyPr wrap="square" lIns="0" tIns="0" rIns="0" bIns="0" rtlCol="0"/>
              <a:lstStyle/>
              <a:p>
                <a:endParaRPr/>
              </a:p>
            </p:txBody>
          </p:sp>
          <p:sp>
            <p:nvSpPr>
              <p:cNvPr id="74" name="object 83"/>
              <p:cNvSpPr/>
              <p:nvPr/>
            </p:nvSpPr>
            <p:spPr>
              <a:xfrm>
                <a:off x="2532979" y="2276493"/>
                <a:ext cx="64135" cy="135890"/>
              </a:xfrm>
              <a:custGeom>
                <a:avLst/>
                <a:gdLst/>
                <a:ahLst/>
                <a:cxnLst/>
                <a:rect l="l" t="t" r="r" b="b"/>
                <a:pathLst>
                  <a:path w="64135" h="135889">
                    <a:moveTo>
                      <a:pt x="15240" y="0"/>
                    </a:moveTo>
                    <a:lnTo>
                      <a:pt x="0" y="6095"/>
                    </a:lnTo>
                    <a:lnTo>
                      <a:pt x="48768" y="135635"/>
                    </a:lnTo>
                    <a:lnTo>
                      <a:pt x="64007" y="129539"/>
                    </a:lnTo>
                    <a:lnTo>
                      <a:pt x="15240" y="0"/>
                    </a:lnTo>
                    <a:close/>
                  </a:path>
                </a:pathLst>
              </a:custGeom>
              <a:solidFill>
                <a:srgbClr val="0000FF"/>
              </a:solidFill>
            </p:spPr>
            <p:txBody>
              <a:bodyPr wrap="square" lIns="0" tIns="0" rIns="0" bIns="0" rtlCol="0"/>
              <a:lstStyle/>
              <a:p>
                <a:endParaRPr/>
              </a:p>
            </p:txBody>
          </p:sp>
          <p:sp>
            <p:nvSpPr>
              <p:cNvPr id="75" name="object 84"/>
              <p:cNvSpPr/>
              <p:nvPr/>
            </p:nvSpPr>
            <p:spPr>
              <a:xfrm>
                <a:off x="2581747" y="2342025"/>
                <a:ext cx="47625" cy="71755"/>
              </a:xfrm>
              <a:custGeom>
                <a:avLst/>
                <a:gdLst/>
                <a:ahLst/>
                <a:cxnLst/>
                <a:rect l="l" t="t" r="r" b="b"/>
                <a:pathLst>
                  <a:path w="47625" h="71754">
                    <a:moveTo>
                      <a:pt x="32004" y="0"/>
                    </a:moveTo>
                    <a:lnTo>
                      <a:pt x="0" y="64007"/>
                    </a:lnTo>
                    <a:lnTo>
                      <a:pt x="15239" y="71627"/>
                    </a:lnTo>
                    <a:lnTo>
                      <a:pt x="47243" y="7620"/>
                    </a:lnTo>
                    <a:lnTo>
                      <a:pt x="32004" y="0"/>
                    </a:lnTo>
                    <a:close/>
                  </a:path>
                </a:pathLst>
              </a:custGeom>
              <a:solidFill>
                <a:srgbClr val="0000FF"/>
              </a:solidFill>
            </p:spPr>
            <p:txBody>
              <a:bodyPr wrap="square" lIns="0" tIns="0" rIns="0" bIns="0" rtlCol="0"/>
              <a:lstStyle/>
              <a:p>
                <a:endParaRPr/>
              </a:p>
            </p:txBody>
          </p:sp>
          <p:sp>
            <p:nvSpPr>
              <p:cNvPr id="76" name="object 85"/>
              <p:cNvSpPr/>
              <p:nvPr/>
            </p:nvSpPr>
            <p:spPr>
              <a:xfrm>
                <a:off x="5614506" y="1000905"/>
                <a:ext cx="113030" cy="113030"/>
              </a:xfrm>
              <a:custGeom>
                <a:avLst/>
                <a:gdLst/>
                <a:ahLst/>
                <a:cxnLst/>
                <a:rect l="l" t="t" r="r" b="b"/>
                <a:pathLst>
                  <a:path w="113029" h="113030">
                    <a:moveTo>
                      <a:pt x="88391" y="102107"/>
                    </a:moveTo>
                    <a:lnTo>
                      <a:pt x="24384" y="102107"/>
                    </a:lnTo>
                    <a:lnTo>
                      <a:pt x="25907" y="103631"/>
                    </a:lnTo>
                    <a:lnTo>
                      <a:pt x="35051" y="108203"/>
                    </a:lnTo>
                    <a:lnTo>
                      <a:pt x="36575" y="108203"/>
                    </a:lnTo>
                    <a:lnTo>
                      <a:pt x="45719" y="111251"/>
                    </a:lnTo>
                    <a:lnTo>
                      <a:pt x="54863" y="112775"/>
                    </a:lnTo>
                    <a:lnTo>
                      <a:pt x="57912" y="112775"/>
                    </a:lnTo>
                    <a:lnTo>
                      <a:pt x="67055" y="111251"/>
                    </a:lnTo>
                    <a:lnTo>
                      <a:pt x="76200" y="108203"/>
                    </a:lnTo>
                    <a:lnTo>
                      <a:pt x="77724" y="106679"/>
                    </a:lnTo>
                    <a:lnTo>
                      <a:pt x="80772" y="106679"/>
                    </a:lnTo>
                    <a:lnTo>
                      <a:pt x="86867" y="103631"/>
                    </a:lnTo>
                    <a:lnTo>
                      <a:pt x="88391" y="102107"/>
                    </a:lnTo>
                    <a:close/>
                  </a:path>
                  <a:path w="113029" h="113030">
                    <a:moveTo>
                      <a:pt x="80772" y="106679"/>
                    </a:moveTo>
                    <a:lnTo>
                      <a:pt x="77724" y="106679"/>
                    </a:lnTo>
                    <a:lnTo>
                      <a:pt x="77724" y="108203"/>
                    </a:lnTo>
                    <a:lnTo>
                      <a:pt x="80772" y="106679"/>
                    </a:lnTo>
                    <a:close/>
                  </a:path>
                  <a:path w="113029" h="113030">
                    <a:moveTo>
                      <a:pt x="16763" y="54864"/>
                    </a:moveTo>
                    <a:lnTo>
                      <a:pt x="0" y="57912"/>
                    </a:lnTo>
                    <a:lnTo>
                      <a:pt x="1524" y="67055"/>
                    </a:lnTo>
                    <a:lnTo>
                      <a:pt x="4572" y="76200"/>
                    </a:lnTo>
                    <a:lnTo>
                      <a:pt x="6095" y="77724"/>
                    </a:lnTo>
                    <a:lnTo>
                      <a:pt x="4572" y="77724"/>
                    </a:lnTo>
                    <a:lnTo>
                      <a:pt x="9143" y="86868"/>
                    </a:lnTo>
                    <a:lnTo>
                      <a:pt x="10667" y="88392"/>
                    </a:lnTo>
                    <a:lnTo>
                      <a:pt x="10667" y="89916"/>
                    </a:lnTo>
                    <a:lnTo>
                      <a:pt x="22860" y="102107"/>
                    </a:lnTo>
                    <a:lnTo>
                      <a:pt x="89915" y="102107"/>
                    </a:lnTo>
                    <a:lnTo>
                      <a:pt x="97535" y="94488"/>
                    </a:lnTo>
                    <a:lnTo>
                      <a:pt x="56387" y="94488"/>
                    </a:lnTo>
                    <a:lnTo>
                      <a:pt x="42672" y="92964"/>
                    </a:lnTo>
                    <a:lnTo>
                      <a:pt x="44195" y="92964"/>
                    </a:lnTo>
                    <a:lnTo>
                      <a:pt x="33527" y="88392"/>
                    </a:lnTo>
                    <a:lnTo>
                      <a:pt x="24384" y="79248"/>
                    </a:lnTo>
                    <a:lnTo>
                      <a:pt x="19812" y="70103"/>
                    </a:lnTo>
                    <a:lnTo>
                      <a:pt x="18287" y="70103"/>
                    </a:lnTo>
                    <a:lnTo>
                      <a:pt x="16763" y="54864"/>
                    </a:lnTo>
                    <a:close/>
                  </a:path>
                  <a:path w="113029" h="113030">
                    <a:moveTo>
                      <a:pt x="68579" y="93133"/>
                    </a:moveTo>
                    <a:lnTo>
                      <a:pt x="56387" y="94488"/>
                    </a:lnTo>
                    <a:lnTo>
                      <a:pt x="65531" y="94488"/>
                    </a:lnTo>
                    <a:lnTo>
                      <a:pt x="68579" y="93133"/>
                    </a:lnTo>
                    <a:close/>
                  </a:path>
                  <a:path w="113029" h="113030">
                    <a:moveTo>
                      <a:pt x="70103" y="92964"/>
                    </a:moveTo>
                    <a:lnTo>
                      <a:pt x="68579" y="93133"/>
                    </a:lnTo>
                    <a:lnTo>
                      <a:pt x="65531" y="94488"/>
                    </a:lnTo>
                    <a:lnTo>
                      <a:pt x="70103" y="92964"/>
                    </a:lnTo>
                    <a:close/>
                  </a:path>
                  <a:path w="113029" h="113030">
                    <a:moveTo>
                      <a:pt x="99059" y="92964"/>
                    </a:moveTo>
                    <a:lnTo>
                      <a:pt x="70103" y="92964"/>
                    </a:lnTo>
                    <a:lnTo>
                      <a:pt x="65531" y="94488"/>
                    </a:lnTo>
                    <a:lnTo>
                      <a:pt x="97535" y="94488"/>
                    </a:lnTo>
                    <a:lnTo>
                      <a:pt x="99059" y="92964"/>
                    </a:lnTo>
                    <a:close/>
                  </a:path>
                  <a:path w="113029" h="113030">
                    <a:moveTo>
                      <a:pt x="111251" y="67055"/>
                    </a:moveTo>
                    <a:lnTo>
                      <a:pt x="94487" y="67055"/>
                    </a:lnTo>
                    <a:lnTo>
                      <a:pt x="88391" y="79248"/>
                    </a:lnTo>
                    <a:lnTo>
                      <a:pt x="79248" y="88392"/>
                    </a:lnTo>
                    <a:lnTo>
                      <a:pt x="68579" y="93133"/>
                    </a:lnTo>
                    <a:lnTo>
                      <a:pt x="70103" y="92964"/>
                    </a:lnTo>
                    <a:lnTo>
                      <a:pt x="99059" y="92964"/>
                    </a:lnTo>
                    <a:lnTo>
                      <a:pt x="102107" y="89916"/>
                    </a:lnTo>
                    <a:lnTo>
                      <a:pt x="102107" y="88392"/>
                    </a:lnTo>
                    <a:lnTo>
                      <a:pt x="103631" y="86868"/>
                    </a:lnTo>
                    <a:lnTo>
                      <a:pt x="108203" y="77724"/>
                    </a:lnTo>
                    <a:lnTo>
                      <a:pt x="108203" y="76200"/>
                    </a:lnTo>
                    <a:lnTo>
                      <a:pt x="111251" y="67055"/>
                    </a:lnTo>
                    <a:close/>
                  </a:path>
                  <a:path w="113029" h="113030">
                    <a:moveTo>
                      <a:pt x="18287" y="67055"/>
                    </a:moveTo>
                    <a:lnTo>
                      <a:pt x="18287" y="70103"/>
                    </a:lnTo>
                    <a:lnTo>
                      <a:pt x="19812" y="70103"/>
                    </a:lnTo>
                    <a:lnTo>
                      <a:pt x="18287" y="67055"/>
                    </a:lnTo>
                    <a:close/>
                  </a:path>
                  <a:path w="113029" h="113030">
                    <a:moveTo>
                      <a:pt x="92963" y="42672"/>
                    </a:moveTo>
                    <a:lnTo>
                      <a:pt x="94487" y="56388"/>
                    </a:lnTo>
                    <a:lnTo>
                      <a:pt x="92963" y="70103"/>
                    </a:lnTo>
                    <a:lnTo>
                      <a:pt x="94487" y="67055"/>
                    </a:lnTo>
                    <a:lnTo>
                      <a:pt x="111251" y="67055"/>
                    </a:lnTo>
                    <a:lnTo>
                      <a:pt x="112775" y="57912"/>
                    </a:lnTo>
                    <a:lnTo>
                      <a:pt x="112775" y="54864"/>
                    </a:lnTo>
                    <a:lnTo>
                      <a:pt x="111251" y="45720"/>
                    </a:lnTo>
                    <a:lnTo>
                      <a:pt x="94487" y="45720"/>
                    </a:lnTo>
                    <a:lnTo>
                      <a:pt x="92963" y="42672"/>
                    </a:lnTo>
                    <a:close/>
                  </a:path>
                  <a:path w="113029" h="113030">
                    <a:moveTo>
                      <a:pt x="89915" y="10668"/>
                    </a:moveTo>
                    <a:lnTo>
                      <a:pt x="22860" y="10668"/>
                    </a:lnTo>
                    <a:lnTo>
                      <a:pt x="10667" y="22859"/>
                    </a:lnTo>
                    <a:lnTo>
                      <a:pt x="10667" y="24383"/>
                    </a:lnTo>
                    <a:lnTo>
                      <a:pt x="9143" y="25907"/>
                    </a:lnTo>
                    <a:lnTo>
                      <a:pt x="4572" y="35051"/>
                    </a:lnTo>
                    <a:lnTo>
                      <a:pt x="4572" y="36575"/>
                    </a:lnTo>
                    <a:lnTo>
                      <a:pt x="1524" y="45720"/>
                    </a:lnTo>
                    <a:lnTo>
                      <a:pt x="16763" y="50292"/>
                    </a:lnTo>
                    <a:lnTo>
                      <a:pt x="18287" y="45720"/>
                    </a:lnTo>
                    <a:lnTo>
                      <a:pt x="24384" y="33527"/>
                    </a:lnTo>
                    <a:lnTo>
                      <a:pt x="33527" y="24383"/>
                    </a:lnTo>
                    <a:lnTo>
                      <a:pt x="43281" y="18288"/>
                    </a:lnTo>
                    <a:lnTo>
                      <a:pt x="41148" y="18288"/>
                    </a:lnTo>
                    <a:lnTo>
                      <a:pt x="45719" y="16764"/>
                    </a:lnTo>
                    <a:lnTo>
                      <a:pt x="96012" y="16764"/>
                    </a:lnTo>
                    <a:lnTo>
                      <a:pt x="89915" y="10668"/>
                    </a:lnTo>
                    <a:close/>
                  </a:path>
                  <a:path w="113029" h="113030">
                    <a:moveTo>
                      <a:pt x="96012" y="16764"/>
                    </a:moveTo>
                    <a:lnTo>
                      <a:pt x="54863" y="16764"/>
                    </a:lnTo>
                    <a:lnTo>
                      <a:pt x="70103" y="18288"/>
                    </a:lnTo>
                    <a:lnTo>
                      <a:pt x="67055" y="18288"/>
                    </a:lnTo>
                    <a:lnTo>
                      <a:pt x="79248" y="24383"/>
                    </a:lnTo>
                    <a:lnTo>
                      <a:pt x="88391" y="33527"/>
                    </a:lnTo>
                    <a:lnTo>
                      <a:pt x="94487" y="45720"/>
                    </a:lnTo>
                    <a:lnTo>
                      <a:pt x="111251" y="45720"/>
                    </a:lnTo>
                    <a:lnTo>
                      <a:pt x="108203" y="36575"/>
                    </a:lnTo>
                    <a:lnTo>
                      <a:pt x="106679" y="35051"/>
                    </a:lnTo>
                    <a:lnTo>
                      <a:pt x="108203" y="35051"/>
                    </a:lnTo>
                    <a:lnTo>
                      <a:pt x="103631" y="25907"/>
                    </a:lnTo>
                    <a:lnTo>
                      <a:pt x="102107" y="24383"/>
                    </a:lnTo>
                    <a:lnTo>
                      <a:pt x="102107" y="22859"/>
                    </a:lnTo>
                    <a:lnTo>
                      <a:pt x="96012" y="16764"/>
                    </a:lnTo>
                    <a:close/>
                  </a:path>
                  <a:path w="113029" h="113030">
                    <a:moveTo>
                      <a:pt x="45719" y="16764"/>
                    </a:moveTo>
                    <a:lnTo>
                      <a:pt x="41148" y="18288"/>
                    </a:lnTo>
                    <a:lnTo>
                      <a:pt x="43742" y="17999"/>
                    </a:lnTo>
                    <a:lnTo>
                      <a:pt x="45719" y="16764"/>
                    </a:lnTo>
                    <a:close/>
                  </a:path>
                  <a:path w="113029" h="113030">
                    <a:moveTo>
                      <a:pt x="43742" y="17999"/>
                    </a:moveTo>
                    <a:lnTo>
                      <a:pt x="41148" y="18288"/>
                    </a:lnTo>
                    <a:lnTo>
                      <a:pt x="43281" y="18288"/>
                    </a:lnTo>
                    <a:lnTo>
                      <a:pt x="43742" y="17999"/>
                    </a:lnTo>
                    <a:close/>
                  </a:path>
                  <a:path w="113029" h="113030">
                    <a:moveTo>
                      <a:pt x="54863" y="16764"/>
                    </a:moveTo>
                    <a:lnTo>
                      <a:pt x="45719" y="16764"/>
                    </a:lnTo>
                    <a:lnTo>
                      <a:pt x="43742" y="17999"/>
                    </a:lnTo>
                    <a:lnTo>
                      <a:pt x="54863" y="16764"/>
                    </a:lnTo>
                    <a:close/>
                  </a:path>
                  <a:path w="113029" h="113030">
                    <a:moveTo>
                      <a:pt x="35051" y="4572"/>
                    </a:moveTo>
                    <a:lnTo>
                      <a:pt x="25907" y="9144"/>
                    </a:lnTo>
                    <a:lnTo>
                      <a:pt x="24384" y="10668"/>
                    </a:lnTo>
                    <a:lnTo>
                      <a:pt x="88391" y="10668"/>
                    </a:lnTo>
                    <a:lnTo>
                      <a:pt x="86867" y="9144"/>
                    </a:lnTo>
                    <a:lnTo>
                      <a:pt x="80772" y="6096"/>
                    </a:lnTo>
                    <a:lnTo>
                      <a:pt x="35051" y="6096"/>
                    </a:lnTo>
                    <a:lnTo>
                      <a:pt x="35051" y="4572"/>
                    </a:lnTo>
                    <a:close/>
                  </a:path>
                  <a:path w="113029" h="113030">
                    <a:moveTo>
                      <a:pt x="57912" y="0"/>
                    </a:moveTo>
                    <a:lnTo>
                      <a:pt x="54863" y="0"/>
                    </a:lnTo>
                    <a:lnTo>
                      <a:pt x="45719" y="1524"/>
                    </a:lnTo>
                    <a:lnTo>
                      <a:pt x="36575" y="4572"/>
                    </a:lnTo>
                    <a:lnTo>
                      <a:pt x="35051" y="6096"/>
                    </a:lnTo>
                    <a:lnTo>
                      <a:pt x="80772" y="6096"/>
                    </a:lnTo>
                    <a:lnTo>
                      <a:pt x="77724" y="4572"/>
                    </a:lnTo>
                    <a:lnTo>
                      <a:pt x="76200" y="4572"/>
                    </a:lnTo>
                    <a:lnTo>
                      <a:pt x="67055" y="1524"/>
                    </a:lnTo>
                    <a:lnTo>
                      <a:pt x="57912" y="0"/>
                    </a:lnTo>
                    <a:close/>
                  </a:path>
                </a:pathLst>
              </a:custGeom>
              <a:solidFill>
                <a:srgbClr val="000000"/>
              </a:solidFill>
            </p:spPr>
            <p:txBody>
              <a:bodyPr wrap="square" lIns="0" tIns="0" rIns="0" bIns="0" rtlCol="0"/>
              <a:lstStyle/>
              <a:p>
                <a:endParaRPr/>
              </a:p>
            </p:txBody>
          </p:sp>
          <p:sp>
            <p:nvSpPr>
              <p:cNvPr id="77" name="object 86"/>
              <p:cNvSpPr/>
              <p:nvPr/>
            </p:nvSpPr>
            <p:spPr>
              <a:xfrm>
                <a:off x="5614506" y="1046624"/>
                <a:ext cx="18415" cy="12700"/>
              </a:xfrm>
              <a:custGeom>
                <a:avLst/>
                <a:gdLst/>
                <a:ahLst/>
                <a:cxnLst/>
                <a:rect l="l" t="t" r="r" b="b"/>
                <a:pathLst>
                  <a:path w="18414" h="12700">
                    <a:moveTo>
                      <a:pt x="1524" y="0"/>
                    </a:moveTo>
                    <a:lnTo>
                      <a:pt x="0" y="9144"/>
                    </a:lnTo>
                    <a:lnTo>
                      <a:pt x="0" y="12192"/>
                    </a:lnTo>
                    <a:lnTo>
                      <a:pt x="16763" y="12192"/>
                    </a:lnTo>
                    <a:lnTo>
                      <a:pt x="18287" y="3048"/>
                    </a:lnTo>
                    <a:lnTo>
                      <a:pt x="1524" y="0"/>
                    </a:lnTo>
                    <a:close/>
                  </a:path>
                </a:pathLst>
              </a:custGeom>
              <a:solidFill>
                <a:srgbClr val="000000"/>
              </a:solidFill>
            </p:spPr>
            <p:txBody>
              <a:bodyPr wrap="square" lIns="0" tIns="0" rIns="0" bIns="0" rtlCol="0"/>
              <a:lstStyle/>
              <a:p>
                <a:endParaRPr/>
              </a:p>
            </p:txBody>
          </p:sp>
          <p:sp>
            <p:nvSpPr>
              <p:cNvPr id="78" name="object 87"/>
              <p:cNvSpPr/>
              <p:nvPr/>
            </p:nvSpPr>
            <p:spPr>
              <a:xfrm>
                <a:off x="2619847" y="2350407"/>
                <a:ext cx="337185" cy="0"/>
              </a:xfrm>
              <a:custGeom>
                <a:avLst/>
                <a:gdLst/>
                <a:ahLst/>
                <a:cxnLst/>
                <a:rect l="l" t="t" r="r" b="b"/>
                <a:pathLst>
                  <a:path w="337185">
                    <a:moveTo>
                      <a:pt x="0" y="0"/>
                    </a:moveTo>
                    <a:lnTo>
                      <a:pt x="336804" y="0"/>
                    </a:lnTo>
                  </a:path>
                </a:pathLst>
              </a:custGeom>
              <a:ln w="16764">
                <a:solidFill>
                  <a:srgbClr val="0000FF"/>
                </a:solidFill>
              </a:ln>
            </p:spPr>
            <p:txBody>
              <a:bodyPr wrap="square" lIns="0" tIns="0" rIns="0" bIns="0" rtlCol="0"/>
              <a:lstStyle/>
              <a:p>
                <a:endParaRPr/>
              </a:p>
            </p:txBody>
          </p:sp>
          <p:sp>
            <p:nvSpPr>
              <p:cNvPr id="79" name="object 88"/>
              <p:cNvSpPr/>
              <p:nvPr/>
            </p:nvSpPr>
            <p:spPr>
              <a:xfrm>
                <a:off x="2133691" y="2345834"/>
                <a:ext cx="163195" cy="0"/>
              </a:xfrm>
              <a:custGeom>
                <a:avLst/>
                <a:gdLst/>
                <a:ahLst/>
                <a:cxnLst/>
                <a:rect l="l" t="t" r="r" b="b"/>
                <a:pathLst>
                  <a:path w="163194">
                    <a:moveTo>
                      <a:pt x="0" y="0"/>
                    </a:moveTo>
                    <a:lnTo>
                      <a:pt x="163068" y="0"/>
                    </a:lnTo>
                  </a:path>
                </a:pathLst>
              </a:custGeom>
              <a:ln w="16764">
                <a:solidFill>
                  <a:srgbClr val="0000FF"/>
                </a:solidFill>
              </a:ln>
            </p:spPr>
            <p:txBody>
              <a:bodyPr wrap="square" lIns="0" tIns="0" rIns="0" bIns="0" rtlCol="0"/>
              <a:lstStyle/>
              <a:p>
                <a:endParaRPr/>
              </a:p>
            </p:txBody>
          </p:sp>
          <p:sp>
            <p:nvSpPr>
              <p:cNvPr id="80" name="object 89"/>
              <p:cNvSpPr/>
              <p:nvPr/>
            </p:nvSpPr>
            <p:spPr>
              <a:xfrm>
                <a:off x="3590635" y="3968894"/>
                <a:ext cx="161925" cy="0"/>
              </a:xfrm>
              <a:custGeom>
                <a:avLst/>
                <a:gdLst/>
                <a:ahLst/>
                <a:cxnLst/>
                <a:rect l="l" t="t" r="r" b="b"/>
                <a:pathLst>
                  <a:path w="161925">
                    <a:moveTo>
                      <a:pt x="0" y="0"/>
                    </a:moveTo>
                    <a:lnTo>
                      <a:pt x="161544" y="0"/>
                    </a:lnTo>
                  </a:path>
                </a:pathLst>
              </a:custGeom>
              <a:ln w="16763">
                <a:solidFill>
                  <a:srgbClr val="000000"/>
                </a:solidFill>
              </a:ln>
            </p:spPr>
            <p:txBody>
              <a:bodyPr wrap="square" lIns="0" tIns="0" rIns="0" bIns="0" rtlCol="0"/>
              <a:lstStyle/>
              <a:p>
                <a:endParaRPr/>
              </a:p>
            </p:txBody>
          </p:sp>
          <p:sp>
            <p:nvSpPr>
              <p:cNvPr id="81" name="object 90"/>
              <p:cNvSpPr/>
              <p:nvPr/>
            </p:nvSpPr>
            <p:spPr>
              <a:xfrm>
                <a:off x="3622639" y="4002423"/>
                <a:ext cx="97790" cy="0"/>
              </a:xfrm>
              <a:custGeom>
                <a:avLst/>
                <a:gdLst/>
                <a:ahLst/>
                <a:cxnLst/>
                <a:rect l="l" t="t" r="r" b="b"/>
                <a:pathLst>
                  <a:path w="97789">
                    <a:moveTo>
                      <a:pt x="0" y="0"/>
                    </a:moveTo>
                    <a:lnTo>
                      <a:pt x="97536" y="0"/>
                    </a:lnTo>
                  </a:path>
                </a:pathLst>
              </a:custGeom>
              <a:ln w="16763">
                <a:solidFill>
                  <a:srgbClr val="000000"/>
                </a:solidFill>
              </a:ln>
            </p:spPr>
            <p:txBody>
              <a:bodyPr wrap="square" lIns="0" tIns="0" rIns="0" bIns="0" rtlCol="0"/>
              <a:lstStyle/>
              <a:p>
                <a:endParaRPr/>
              </a:p>
            </p:txBody>
          </p:sp>
          <p:sp>
            <p:nvSpPr>
              <p:cNvPr id="82" name="object 91"/>
              <p:cNvSpPr/>
              <p:nvPr/>
            </p:nvSpPr>
            <p:spPr>
              <a:xfrm>
                <a:off x="3654642" y="4034426"/>
                <a:ext cx="33655" cy="0"/>
              </a:xfrm>
              <a:custGeom>
                <a:avLst/>
                <a:gdLst/>
                <a:ahLst/>
                <a:cxnLst/>
                <a:rect l="l" t="t" r="r" b="b"/>
                <a:pathLst>
                  <a:path w="33655">
                    <a:moveTo>
                      <a:pt x="0" y="0"/>
                    </a:moveTo>
                    <a:lnTo>
                      <a:pt x="33527" y="0"/>
                    </a:lnTo>
                  </a:path>
                </a:pathLst>
              </a:custGeom>
              <a:ln w="16763">
                <a:solidFill>
                  <a:srgbClr val="000000"/>
                </a:solidFill>
              </a:ln>
            </p:spPr>
            <p:txBody>
              <a:bodyPr wrap="square" lIns="0" tIns="0" rIns="0" bIns="0" rtlCol="0"/>
              <a:lstStyle/>
              <a:p>
                <a:endParaRPr/>
              </a:p>
            </p:txBody>
          </p:sp>
          <p:sp>
            <p:nvSpPr>
              <p:cNvPr id="83" name="object 92"/>
              <p:cNvSpPr/>
              <p:nvPr/>
            </p:nvSpPr>
            <p:spPr>
              <a:xfrm>
                <a:off x="3670645" y="3629805"/>
                <a:ext cx="0" cy="338455"/>
              </a:xfrm>
              <a:custGeom>
                <a:avLst/>
                <a:gdLst/>
                <a:ahLst/>
                <a:cxnLst/>
                <a:rect l="l" t="t" r="r" b="b"/>
                <a:pathLst>
                  <a:path h="338454">
                    <a:moveTo>
                      <a:pt x="0" y="0"/>
                    </a:moveTo>
                    <a:lnTo>
                      <a:pt x="0" y="338327"/>
                    </a:lnTo>
                  </a:path>
                </a:pathLst>
              </a:custGeom>
              <a:ln w="16763">
                <a:solidFill>
                  <a:srgbClr val="000000"/>
                </a:solidFill>
              </a:ln>
            </p:spPr>
            <p:txBody>
              <a:bodyPr wrap="square" lIns="0" tIns="0" rIns="0" bIns="0" rtlCol="0"/>
              <a:lstStyle/>
              <a:p>
                <a:endParaRPr/>
              </a:p>
            </p:txBody>
          </p:sp>
          <p:sp>
            <p:nvSpPr>
              <p:cNvPr id="84" name="object 93"/>
              <p:cNvSpPr/>
              <p:nvPr/>
            </p:nvSpPr>
            <p:spPr>
              <a:xfrm>
                <a:off x="5053675" y="3968894"/>
                <a:ext cx="161925" cy="0"/>
              </a:xfrm>
              <a:custGeom>
                <a:avLst/>
                <a:gdLst/>
                <a:ahLst/>
                <a:cxnLst/>
                <a:rect l="l" t="t" r="r" b="b"/>
                <a:pathLst>
                  <a:path w="161925">
                    <a:moveTo>
                      <a:pt x="0" y="0"/>
                    </a:moveTo>
                    <a:lnTo>
                      <a:pt x="161544" y="0"/>
                    </a:lnTo>
                  </a:path>
                </a:pathLst>
              </a:custGeom>
              <a:ln w="16763">
                <a:solidFill>
                  <a:srgbClr val="000000"/>
                </a:solidFill>
              </a:ln>
            </p:spPr>
            <p:txBody>
              <a:bodyPr wrap="square" lIns="0" tIns="0" rIns="0" bIns="0" rtlCol="0"/>
              <a:lstStyle/>
              <a:p>
                <a:endParaRPr/>
              </a:p>
            </p:txBody>
          </p:sp>
          <p:sp>
            <p:nvSpPr>
              <p:cNvPr id="85" name="object 94"/>
              <p:cNvSpPr/>
              <p:nvPr/>
            </p:nvSpPr>
            <p:spPr>
              <a:xfrm>
                <a:off x="5085679" y="4002423"/>
                <a:ext cx="97790" cy="0"/>
              </a:xfrm>
              <a:custGeom>
                <a:avLst/>
                <a:gdLst/>
                <a:ahLst/>
                <a:cxnLst/>
                <a:rect l="l" t="t" r="r" b="b"/>
                <a:pathLst>
                  <a:path w="97789">
                    <a:moveTo>
                      <a:pt x="0" y="0"/>
                    </a:moveTo>
                    <a:lnTo>
                      <a:pt x="97536" y="0"/>
                    </a:lnTo>
                  </a:path>
                </a:pathLst>
              </a:custGeom>
              <a:ln w="16763">
                <a:solidFill>
                  <a:srgbClr val="000000"/>
                </a:solidFill>
              </a:ln>
            </p:spPr>
            <p:txBody>
              <a:bodyPr wrap="square" lIns="0" tIns="0" rIns="0" bIns="0" rtlCol="0"/>
              <a:lstStyle/>
              <a:p>
                <a:endParaRPr/>
              </a:p>
            </p:txBody>
          </p:sp>
          <p:sp>
            <p:nvSpPr>
              <p:cNvPr id="86" name="object 95"/>
              <p:cNvSpPr/>
              <p:nvPr/>
            </p:nvSpPr>
            <p:spPr>
              <a:xfrm>
                <a:off x="5117682" y="4034426"/>
                <a:ext cx="33655" cy="0"/>
              </a:xfrm>
              <a:custGeom>
                <a:avLst/>
                <a:gdLst/>
                <a:ahLst/>
                <a:cxnLst/>
                <a:rect l="l" t="t" r="r" b="b"/>
                <a:pathLst>
                  <a:path w="33654">
                    <a:moveTo>
                      <a:pt x="0" y="0"/>
                    </a:moveTo>
                    <a:lnTo>
                      <a:pt x="33527" y="0"/>
                    </a:lnTo>
                  </a:path>
                </a:pathLst>
              </a:custGeom>
              <a:ln w="16763">
                <a:solidFill>
                  <a:srgbClr val="000000"/>
                </a:solidFill>
              </a:ln>
            </p:spPr>
            <p:txBody>
              <a:bodyPr wrap="square" lIns="0" tIns="0" rIns="0" bIns="0" rtlCol="0"/>
              <a:lstStyle/>
              <a:p>
                <a:endParaRPr/>
              </a:p>
            </p:txBody>
          </p:sp>
          <p:sp>
            <p:nvSpPr>
              <p:cNvPr id="87" name="object 96"/>
              <p:cNvSpPr/>
              <p:nvPr/>
            </p:nvSpPr>
            <p:spPr>
              <a:xfrm>
                <a:off x="5133685" y="3629805"/>
                <a:ext cx="0" cy="338455"/>
              </a:xfrm>
              <a:custGeom>
                <a:avLst/>
                <a:gdLst/>
                <a:ahLst/>
                <a:cxnLst/>
                <a:rect l="l" t="t" r="r" b="b"/>
                <a:pathLst>
                  <a:path h="338454">
                    <a:moveTo>
                      <a:pt x="0" y="0"/>
                    </a:moveTo>
                    <a:lnTo>
                      <a:pt x="0" y="338327"/>
                    </a:lnTo>
                  </a:path>
                </a:pathLst>
              </a:custGeom>
              <a:ln w="16763">
                <a:solidFill>
                  <a:srgbClr val="000000"/>
                </a:solidFill>
              </a:ln>
            </p:spPr>
            <p:txBody>
              <a:bodyPr wrap="square" lIns="0" tIns="0" rIns="0" bIns="0" rtlCol="0"/>
              <a:lstStyle/>
              <a:p>
                <a:endParaRPr/>
              </a:p>
            </p:txBody>
          </p:sp>
          <p:sp>
            <p:nvSpPr>
              <p:cNvPr id="88" name="object 97"/>
              <p:cNvSpPr/>
              <p:nvPr/>
            </p:nvSpPr>
            <p:spPr>
              <a:xfrm>
                <a:off x="2052919" y="3965846"/>
                <a:ext cx="161925" cy="0"/>
              </a:xfrm>
              <a:custGeom>
                <a:avLst/>
                <a:gdLst/>
                <a:ahLst/>
                <a:cxnLst/>
                <a:rect l="l" t="t" r="r" b="b"/>
                <a:pathLst>
                  <a:path w="161925">
                    <a:moveTo>
                      <a:pt x="0" y="0"/>
                    </a:moveTo>
                    <a:lnTo>
                      <a:pt x="161544" y="0"/>
                    </a:lnTo>
                  </a:path>
                </a:pathLst>
              </a:custGeom>
              <a:ln w="16763">
                <a:solidFill>
                  <a:srgbClr val="0000FF"/>
                </a:solidFill>
              </a:ln>
            </p:spPr>
            <p:txBody>
              <a:bodyPr wrap="square" lIns="0" tIns="0" rIns="0" bIns="0" rtlCol="0"/>
              <a:lstStyle/>
              <a:p>
                <a:endParaRPr/>
              </a:p>
            </p:txBody>
          </p:sp>
          <p:sp>
            <p:nvSpPr>
              <p:cNvPr id="89" name="object 98"/>
              <p:cNvSpPr/>
              <p:nvPr/>
            </p:nvSpPr>
            <p:spPr>
              <a:xfrm>
                <a:off x="2084922" y="3999375"/>
                <a:ext cx="97790" cy="0"/>
              </a:xfrm>
              <a:custGeom>
                <a:avLst/>
                <a:gdLst/>
                <a:ahLst/>
                <a:cxnLst/>
                <a:rect l="l" t="t" r="r" b="b"/>
                <a:pathLst>
                  <a:path w="97790">
                    <a:moveTo>
                      <a:pt x="0" y="0"/>
                    </a:moveTo>
                    <a:lnTo>
                      <a:pt x="97536" y="0"/>
                    </a:lnTo>
                  </a:path>
                </a:pathLst>
              </a:custGeom>
              <a:ln w="16763">
                <a:solidFill>
                  <a:srgbClr val="0000FF"/>
                </a:solidFill>
              </a:ln>
            </p:spPr>
            <p:txBody>
              <a:bodyPr wrap="square" lIns="0" tIns="0" rIns="0" bIns="0" rtlCol="0"/>
              <a:lstStyle/>
              <a:p>
                <a:endParaRPr/>
              </a:p>
            </p:txBody>
          </p:sp>
          <p:sp>
            <p:nvSpPr>
              <p:cNvPr id="90" name="object 99"/>
              <p:cNvSpPr/>
              <p:nvPr/>
            </p:nvSpPr>
            <p:spPr>
              <a:xfrm>
                <a:off x="2116927" y="4031379"/>
                <a:ext cx="33655" cy="0"/>
              </a:xfrm>
              <a:custGeom>
                <a:avLst/>
                <a:gdLst/>
                <a:ahLst/>
                <a:cxnLst/>
                <a:rect l="l" t="t" r="r" b="b"/>
                <a:pathLst>
                  <a:path w="33655">
                    <a:moveTo>
                      <a:pt x="0" y="0"/>
                    </a:moveTo>
                    <a:lnTo>
                      <a:pt x="33528" y="0"/>
                    </a:lnTo>
                  </a:path>
                </a:pathLst>
              </a:custGeom>
              <a:ln w="16763">
                <a:solidFill>
                  <a:srgbClr val="0000FF"/>
                </a:solidFill>
              </a:ln>
            </p:spPr>
            <p:txBody>
              <a:bodyPr wrap="square" lIns="0" tIns="0" rIns="0" bIns="0" rtlCol="0"/>
              <a:lstStyle/>
              <a:p>
                <a:endParaRPr/>
              </a:p>
            </p:txBody>
          </p:sp>
          <p:sp>
            <p:nvSpPr>
              <p:cNvPr id="91" name="object 100"/>
              <p:cNvSpPr/>
              <p:nvPr/>
            </p:nvSpPr>
            <p:spPr>
              <a:xfrm>
                <a:off x="2132929" y="3611517"/>
                <a:ext cx="0" cy="338455"/>
              </a:xfrm>
              <a:custGeom>
                <a:avLst/>
                <a:gdLst/>
                <a:ahLst/>
                <a:cxnLst/>
                <a:rect l="l" t="t" r="r" b="b"/>
                <a:pathLst>
                  <a:path h="338454">
                    <a:moveTo>
                      <a:pt x="0" y="0"/>
                    </a:moveTo>
                    <a:lnTo>
                      <a:pt x="0" y="338327"/>
                    </a:lnTo>
                  </a:path>
                </a:pathLst>
              </a:custGeom>
              <a:ln w="16763">
                <a:solidFill>
                  <a:srgbClr val="0000FF"/>
                </a:solidFill>
              </a:ln>
            </p:spPr>
            <p:txBody>
              <a:bodyPr wrap="square" lIns="0" tIns="0" rIns="0" bIns="0" rtlCol="0"/>
              <a:lstStyle/>
              <a:p>
                <a:endParaRPr/>
              </a:p>
            </p:txBody>
          </p:sp>
          <p:sp>
            <p:nvSpPr>
              <p:cNvPr id="92" name="object 101"/>
              <p:cNvSpPr/>
              <p:nvPr/>
            </p:nvSpPr>
            <p:spPr>
              <a:xfrm>
                <a:off x="5459058" y="1058055"/>
                <a:ext cx="163195" cy="0"/>
              </a:xfrm>
              <a:custGeom>
                <a:avLst/>
                <a:gdLst/>
                <a:ahLst/>
                <a:cxnLst/>
                <a:rect l="l" t="t" r="r" b="b"/>
                <a:pathLst>
                  <a:path w="163195">
                    <a:moveTo>
                      <a:pt x="0" y="0"/>
                    </a:moveTo>
                    <a:lnTo>
                      <a:pt x="163067" y="0"/>
                    </a:lnTo>
                  </a:path>
                </a:pathLst>
              </a:custGeom>
              <a:ln w="16764">
                <a:solidFill>
                  <a:srgbClr val="000000"/>
                </a:solidFill>
              </a:ln>
            </p:spPr>
            <p:txBody>
              <a:bodyPr wrap="square" lIns="0" tIns="0" rIns="0" bIns="0" rtlCol="0"/>
              <a:lstStyle/>
              <a:p>
                <a:endParaRPr/>
              </a:p>
            </p:txBody>
          </p:sp>
          <p:sp>
            <p:nvSpPr>
              <p:cNvPr id="93" name="object 102"/>
              <p:cNvSpPr/>
              <p:nvPr/>
            </p:nvSpPr>
            <p:spPr>
              <a:xfrm>
                <a:off x="6833706" y="3961275"/>
                <a:ext cx="163195" cy="0"/>
              </a:xfrm>
              <a:custGeom>
                <a:avLst/>
                <a:gdLst/>
                <a:ahLst/>
                <a:cxnLst/>
                <a:rect l="l" t="t" r="r" b="b"/>
                <a:pathLst>
                  <a:path w="163195">
                    <a:moveTo>
                      <a:pt x="0" y="0"/>
                    </a:moveTo>
                    <a:lnTo>
                      <a:pt x="163067" y="0"/>
                    </a:lnTo>
                  </a:path>
                </a:pathLst>
              </a:custGeom>
              <a:ln w="16763">
                <a:solidFill>
                  <a:srgbClr val="0000FF"/>
                </a:solidFill>
              </a:ln>
            </p:spPr>
            <p:txBody>
              <a:bodyPr wrap="square" lIns="0" tIns="0" rIns="0" bIns="0" rtlCol="0"/>
              <a:lstStyle/>
              <a:p>
                <a:endParaRPr/>
              </a:p>
            </p:txBody>
          </p:sp>
          <p:sp>
            <p:nvSpPr>
              <p:cNvPr id="94" name="object 103"/>
              <p:cNvSpPr/>
              <p:nvPr/>
            </p:nvSpPr>
            <p:spPr>
              <a:xfrm>
                <a:off x="6867235" y="3993279"/>
                <a:ext cx="97790" cy="0"/>
              </a:xfrm>
              <a:custGeom>
                <a:avLst/>
                <a:gdLst/>
                <a:ahLst/>
                <a:cxnLst/>
                <a:rect l="l" t="t" r="r" b="b"/>
                <a:pathLst>
                  <a:path w="97789">
                    <a:moveTo>
                      <a:pt x="0" y="0"/>
                    </a:moveTo>
                    <a:lnTo>
                      <a:pt x="97536" y="0"/>
                    </a:lnTo>
                  </a:path>
                </a:pathLst>
              </a:custGeom>
              <a:ln w="16763">
                <a:solidFill>
                  <a:srgbClr val="0000FF"/>
                </a:solidFill>
              </a:ln>
            </p:spPr>
            <p:txBody>
              <a:bodyPr wrap="square" lIns="0" tIns="0" rIns="0" bIns="0" rtlCol="0"/>
              <a:lstStyle/>
              <a:p>
                <a:endParaRPr/>
              </a:p>
            </p:txBody>
          </p:sp>
          <p:sp>
            <p:nvSpPr>
              <p:cNvPr id="95" name="object 104"/>
              <p:cNvSpPr/>
              <p:nvPr/>
            </p:nvSpPr>
            <p:spPr>
              <a:xfrm>
                <a:off x="6899238" y="4025282"/>
                <a:ext cx="32384" cy="0"/>
              </a:xfrm>
              <a:custGeom>
                <a:avLst/>
                <a:gdLst/>
                <a:ahLst/>
                <a:cxnLst/>
                <a:rect l="l" t="t" r="r" b="b"/>
                <a:pathLst>
                  <a:path w="32385">
                    <a:moveTo>
                      <a:pt x="0" y="0"/>
                    </a:moveTo>
                    <a:lnTo>
                      <a:pt x="32003" y="0"/>
                    </a:lnTo>
                  </a:path>
                </a:pathLst>
              </a:custGeom>
              <a:ln w="16763">
                <a:solidFill>
                  <a:srgbClr val="0000FF"/>
                </a:solidFill>
              </a:ln>
            </p:spPr>
            <p:txBody>
              <a:bodyPr wrap="square" lIns="0" tIns="0" rIns="0" bIns="0" rtlCol="0"/>
              <a:lstStyle/>
              <a:p>
                <a:endParaRPr/>
              </a:p>
            </p:txBody>
          </p:sp>
          <p:sp>
            <p:nvSpPr>
              <p:cNvPr id="96" name="object 105"/>
              <p:cNvSpPr/>
              <p:nvPr/>
            </p:nvSpPr>
            <p:spPr>
              <a:xfrm>
                <a:off x="6915241" y="3459117"/>
                <a:ext cx="0" cy="501650"/>
              </a:xfrm>
              <a:custGeom>
                <a:avLst/>
                <a:gdLst/>
                <a:ahLst/>
                <a:cxnLst/>
                <a:rect l="l" t="t" r="r" b="b"/>
                <a:pathLst>
                  <a:path h="501650">
                    <a:moveTo>
                      <a:pt x="0" y="0"/>
                    </a:moveTo>
                    <a:lnTo>
                      <a:pt x="0" y="501396"/>
                    </a:lnTo>
                  </a:path>
                </a:pathLst>
              </a:custGeom>
              <a:ln w="16763">
                <a:solidFill>
                  <a:srgbClr val="0000FF"/>
                </a:solidFill>
              </a:ln>
            </p:spPr>
            <p:txBody>
              <a:bodyPr wrap="square" lIns="0" tIns="0" rIns="0" bIns="0" rtlCol="0"/>
              <a:lstStyle/>
              <a:p>
                <a:endParaRPr/>
              </a:p>
            </p:txBody>
          </p:sp>
          <p:sp>
            <p:nvSpPr>
              <p:cNvPr id="97" name="object 106"/>
              <p:cNvSpPr/>
              <p:nvPr/>
            </p:nvSpPr>
            <p:spPr>
              <a:xfrm>
                <a:off x="3647023" y="2514237"/>
                <a:ext cx="45720" cy="24765"/>
              </a:xfrm>
              <a:custGeom>
                <a:avLst/>
                <a:gdLst/>
                <a:ahLst/>
                <a:cxnLst/>
                <a:rect l="l" t="t" r="r" b="b"/>
                <a:pathLst>
                  <a:path w="45719" h="24764">
                    <a:moveTo>
                      <a:pt x="36575" y="21336"/>
                    </a:moveTo>
                    <a:lnTo>
                      <a:pt x="12192" y="21336"/>
                    </a:lnTo>
                    <a:lnTo>
                      <a:pt x="18287" y="24384"/>
                    </a:lnTo>
                    <a:lnTo>
                      <a:pt x="32004" y="24384"/>
                    </a:lnTo>
                    <a:lnTo>
                      <a:pt x="33528" y="22860"/>
                    </a:lnTo>
                    <a:lnTo>
                      <a:pt x="36575" y="21336"/>
                    </a:lnTo>
                    <a:close/>
                  </a:path>
                  <a:path w="45719" h="24764">
                    <a:moveTo>
                      <a:pt x="16763" y="0"/>
                    </a:moveTo>
                    <a:lnTo>
                      <a:pt x="0" y="3048"/>
                    </a:lnTo>
                    <a:lnTo>
                      <a:pt x="0" y="6096"/>
                    </a:lnTo>
                    <a:lnTo>
                      <a:pt x="1524" y="7620"/>
                    </a:lnTo>
                    <a:lnTo>
                      <a:pt x="4572" y="13716"/>
                    </a:lnTo>
                    <a:lnTo>
                      <a:pt x="4572" y="15240"/>
                    </a:lnTo>
                    <a:lnTo>
                      <a:pt x="6096" y="15240"/>
                    </a:lnTo>
                    <a:lnTo>
                      <a:pt x="10668" y="19812"/>
                    </a:lnTo>
                    <a:lnTo>
                      <a:pt x="10668" y="21336"/>
                    </a:lnTo>
                    <a:lnTo>
                      <a:pt x="38100" y="21336"/>
                    </a:lnTo>
                    <a:lnTo>
                      <a:pt x="38100" y="19812"/>
                    </a:lnTo>
                    <a:lnTo>
                      <a:pt x="45719" y="12192"/>
                    </a:lnTo>
                    <a:lnTo>
                      <a:pt x="41148" y="7620"/>
                    </a:lnTo>
                    <a:lnTo>
                      <a:pt x="22860" y="7620"/>
                    </a:lnTo>
                    <a:lnTo>
                      <a:pt x="18287" y="3048"/>
                    </a:lnTo>
                    <a:lnTo>
                      <a:pt x="16763" y="0"/>
                    </a:lnTo>
                    <a:close/>
                  </a:path>
                  <a:path w="45719" h="24764">
                    <a:moveTo>
                      <a:pt x="33528" y="0"/>
                    </a:moveTo>
                    <a:lnTo>
                      <a:pt x="25907" y="7620"/>
                    </a:lnTo>
                    <a:lnTo>
                      <a:pt x="41148" y="7620"/>
                    </a:lnTo>
                    <a:lnTo>
                      <a:pt x="33528" y="0"/>
                    </a:lnTo>
                    <a:close/>
                  </a:path>
                </a:pathLst>
              </a:custGeom>
              <a:solidFill>
                <a:srgbClr val="000000"/>
              </a:solidFill>
            </p:spPr>
            <p:txBody>
              <a:bodyPr wrap="square" lIns="0" tIns="0" rIns="0" bIns="0" rtlCol="0"/>
              <a:lstStyle/>
              <a:p>
                <a:endParaRPr/>
              </a:p>
            </p:txBody>
          </p:sp>
          <p:sp>
            <p:nvSpPr>
              <p:cNvPr id="98" name="object 107"/>
              <p:cNvSpPr/>
              <p:nvPr/>
            </p:nvSpPr>
            <p:spPr>
              <a:xfrm>
                <a:off x="3679026" y="2506617"/>
                <a:ext cx="18415" cy="20320"/>
              </a:xfrm>
              <a:custGeom>
                <a:avLst/>
                <a:gdLst/>
                <a:ahLst/>
                <a:cxnLst/>
                <a:rect l="l" t="t" r="r" b="b"/>
                <a:pathLst>
                  <a:path w="18414" h="20320">
                    <a:moveTo>
                      <a:pt x="16763" y="0"/>
                    </a:moveTo>
                    <a:lnTo>
                      <a:pt x="0" y="0"/>
                    </a:lnTo>
                    <a:lnTo>
                      <a:pt x="0" y="13715"/>
                    </a:lnTo>
                    <a:lnTo>
                      <a:pt x="13715" y="19811"/>
                    </a:lnTo>
                    <a:lnTo>
                      <a:pt x="16763" y="13715"/>
                    </a:lnTo>
                    <a:lnTo>
                      <a:pt x="16763" y="12191"/>
                    </a:lnTo>
                    <a:lnTo>
                      <a:pt x="18287" y="9143"/>
                    </a:lnTo>
                    <a:lnTo>
                      <a:pt x="16763" y="4571"/>
                    </a:lnTo>
                    <a:lnTo>
                      <a:pt x="16763" y="0"/>
                    </a:lnTo>
                    <a:close/>
                  </a:path>
                </a:pathLst>
              </a:custGeom>
              <a:solidFill>
                <a:srgbClr val="000000"/>
              </a:solidFill>
            </p:spPr>
            <p:txBody>
              <a:bodyPr wrap="square" lIns="0" tIns="0" rIns="0" bIns="0" rtlCol="0"/>
              <a:lstStyle/>
              <a:p>
                <a:endParaRPr/>
              </a:p>
            </p:txBody>
          </p:sp>
          <p:sp>
            <p:nvSpPr>
              <p:cNvPr id="99" name="object 108"/>
              <p:cNvSpPr/>
              <p:nvPr/>
            </p:nvSpPr>
            <p:spPr>
              <a:xfrm>
                <a:off x="3647023" y="2488329"/>
                <a:ext cx="48895" cy="26034"/>
              </a:xfrm>
              <a:custGeom>
                <a:avLst/>
                <a:gdLst/>
                <a:ahLst/>
                <a:cxnLst/>
                <a:rect l="l" t="t" r="r" b="b"/>
                <a:pathLst>
                  <a:path w="48894" h="26035">
                    <a:moveTo>
                      <a:pt x="30480" y="0"/>
                    </a:moveTo>
                    <a:lnTo>
                      <a:pt x="18287" y="0"/>
                    </a:lnTo>
                    <a:lnTo>
                      <a:pt x="12192" y="3048"/>
                    </a:lnTo>
                    <a:lnTo>
                      <a:pt x="10668" y="3048"/>
                    </a:lnTo>
                    <a:lnTo>
                      <a:pt x="10668" y="4572"/>
                    </a:lnTo>
                    <a:lnTo>
                      <a:pt x="6096" y="9144"/>
                    </a:lnTo>
                    <a:lnTo>
                      <a:pt x="4572" y="9144"/>
                    </a:lnTo>
                    <a:lnTo>
                      <a:pt x="4572" y="10668"/>
                    </a:lnTo>
                    <a:lnTo>
                      <a:pt x="0" y="19811"/>
                    </a:lnTo>
                    <a:lnTo>
                      <a:pt x="0" y="25907"/>
                    </a:lnTo>
                    <a:lnTo>
                      <a:pt x="16763" y="25907"/>
                    </a:lnTo>
                    <a:lnTo>
                      <a:pt x="16763" y="24383"/>
                    </a:lnTo>
                    <a:lnTo>
                      <a:pt x="18287" y="21335"/>
                    </a:lnTo>
                    <a:lnTo>
                      <a:pt x="22860" y="16764"/>
                    </a:lnTo>
                    <a:lnTo>
                      <a:pt x="27431" y="16764"/>
                    </a:lnTo>
                    <a:lnTo>
                      <a:pt x="25907" y="15240"/>
                    </a:lnTo>
                    <a:lnTo>
                      <a:pt x="48768" y="15240"/>
                    </a:lnTo>
                    <a:lnTo>
                      <a:pt x="42672" y="9144"/>
                    </a:lnTo>
                    <a:lnTo>
                      <a:pt x="41148" y="6096"/>
                    </a:lnTo>
                    <a:lnTo>
                      <a:pt x="39624" y="4572"/>
                    </a:lnTo>
                    <a:lnTo>
                      <a:pt x="36575" y="3048"/>
                    </a:lnTo>
                    <a:lnTo>
                      <a:pt x="32004" y="1524"/>
                    </a:lnTo>
                    <a:lnTo>
                      <a:pt x="30480" y="0"/>
                    </a:lnTo>
                    <a:close/>
                  </a:path>
                  <a:path w="48894" h="26035">
                    <a:moveTo>
                      <a:pt x="25907" y="15240"/>
                    </a:moveTo>
                    <a:lnTo>
                      <a:pt x="28956" y="18288"/>
                    </a:lnTo>
                    <a:lnTo>
                      <a:pt x="28956" y="19811"/>
                    </a:lnTo>
                    <a:lnTo>
                      <a:pt x="33528" y="24383"/>
                    </a:lnTo>
                    <a:lnTo>
                      <a:pt x="48768" y="18288"/>
                    </a:lnTo>
                    <a:lnTo>
                      <a:pt x="48768" y="16764"/>
                    </a:lnTo>
                    <a:lnTo>
                      <a:pt x="28956" y="16764"/>
                    </a:lnTo>
                    <a:lnTo>
                      <a:pt x="25907" y="15240"/>
                    </a:lnTo>
                    <a:close/>
                  </a:path>
                  <a:path w="48894" h="26035">
                    <a:moveTo>
                      <a:pt x="48768" y="15240"/>
                    </a:moveTo>
                    <a:lnTo>
                      <a:pt x="25907" y="15240"/>
                    </a:lnTo>
                    <a:lnTo>
                      <a:pt x="28956" y="16764"/>
                    </a:lnTo>
                    <a:lnTo>
                      <a:pt x="48768" y="16764"/>
                    </a:lnTo>
                    <a:lnTo>
                      <a:pt x="48768" y="15240"/>
                    </a:lnTo>
                    <a:close/>
                  </a:path>
                </a:pathLst>
              </a:custGeom>
              <a:solidFill>
                <a:srgbClr val="000000"/>
              </a:solidFill>
            </p:spPr>
            <p:txBody>
              <a:bodyPr wrap="square" lIns="0" tIns="0" rIns="0" bIns="0" rtlCol="0"/>
              <a:lstStyle/>
              <a:p>
                <a:endParaRPr/>
              </a:p>
            </p:txBody>
          </p:sp>
          <p:sp>
            <p:nvSpPr>
              <p:cNvPr id="100" name="object 109"/>
              <p:cNvSpPr/>
              <p:nvPr/>
            </p:nvSpPr>
            <p:spPr>
              <a:xfrm>
                <a:off x="3647023" y="2515761"/>
                <a:ext cx="17145" cy="0"/>
              </a:xfrm>
              <a:custGeom>
                <a:avLst/>
                <a:gdLst/>
                <a:ahLst/>
                <a:cxnLst/>
                <a:rect l="l" t="t" r="r" b="b"/>
                <a:pathLst>
                  <a:path w="17144">
                    <a:moveTo>
                      <a:pt x="0" y="0"/>
                    </a:moveTo>
                    <a:lnTo>
                      <a:pt x="16763" y="0"/>
                    </a:lnTo>
                  </a:path>
                </a:pathLst>
              </a:custGeom>
              <a:ln w="3175">
                <a:solidFill>
                  <a:srgbClr val="000000"/>
                </a:solidFill>
              </a:ln>
            </p:spPr>
            <p:txBody>
              <a:bodyPr wrap="square" lIns="0" tIns="0" rIns="0" bIns="0" rtlCol="0"/>
              <a:lstStyle/>
              <a:p>
                <a:endParaRPr/>
              </a:p>
            </p:txBody>
          </p:sp>
          <p:sp>
            <p:nvSpPr>
              <p:cNvPr id="101" name="object 110"/>
              <p:cNvSpPr/>
              <p:nvPr/>
            </p:nvSpPr>
            <p:spPr>
              <a:xfrm>
                <a:off x="5108538" y="2002173"/>
                <a:ext cx="52069" cy="52069"/>
              </a:xfrm>
              <a:custGeom>
                <a:avLst/>
                <a:gdLst/>
                <a:ahLst/>
                <a:cxnLst/>
                <a:rect l="l" t="t" r="r" b="b"/>
                <a:pathLst>
                  <a:path w="52070" h="52069">
                    <a:moveTo>
                      <a:pt x="16763" y="27431"/>
                    </a:moveTo>
                    <a:lnTo>
                      <a:pt x="0" y="28955"/>
                    </a:lnTo>
                    <a:lnTo>
                      <a:pt x="0" y="30479"/>
                    </a:lnTo>
                    <a:lnTo>
                      <a:pt x="1524" y="32003"/>
                    </a:lnTo>
                    <a:lnTo>
                      <a:pt x="3048" y="36575"/>
                    </a:lnTo>
                    <a:lnTo>
                      <a:pt x="3048" y="38100"/>
                    </a:lnTo>
                    <a:lnTo>
                      <a:pt x="4572" y="41148"/>
                    </a:lnTo>
                    <a:lnTo>
                      <a:pt x="7620" y="44196"/>
                    </a:lnTo>
                    <a:lnTo>
                      <a:pt x="10668" y="45720"/>
                    </a:lnTo>
                    <a:lnTo>
                      <a:pt x="12192" y="47244"/>
                    </a:lnTo>
                    <a:lnTo>
                      <a:pt x="13716" y="47244"/>
                    </a:lnTo>
                    <a:lnTo>
                      <a:pt x="22860" y="51815"/>
                    </a:lnTo>
                    <a:lnTo>
                      <a:pt x="30480" y="51815"/>
                    </a:lnTo>
                    <a:lnTo>
                      <a:pt x="32004" y="50291"/>
                    </a:lnTo>
                    <a:lnTo>
                      <a:pt x="44196" y="44196"/>
                    </a:lnTo>
                    <a:lnTo>
                      <a:pt x="47244" y="41148"/>
                    </a:lnTo>
                    <a:lnTo>
                      <a:pt x="48768" y="38100"/>
                    </a:lnTo>
                    <a:lnTo>
                      <a:pt x="50292" y="36575"/>
                    </a:lnTo>
                    <a:lnTo>
                      <a:pt x="50292" y="35051"/>
                    </a:lnTo>
                    <a:lnTo>
                      <a:pt x="24384" y="35051"/>
                    </a:lnTo>
                    <a:lnTo>
                      <a:pt x="25908" y="34290"/>
                    </a:lnTo>
                    <a:lnTo>
                      <a:pt x="24384" y="33527"/>
                    </a:lnTo>
                    <a:lnTo>
                      <a:pt x="22860" y="33527"/>
                    </a:lnTo>
                    <a:lnTo>
                      <a:pt x="21336" y="32003"/>
                    </a:lnTo>
                    <a:lnTo>
                      <a:pt x="19812" y="32003"/>
                    </a:lnTo>
                    <a:lnTo>
                      <a:pt x="18287" y="30479"/>
                    </a:lnTo>
                    <a:lnTo>
                      <a:pt x="16763" y="27431"/>
                    </a:lnTo>
                    <a:close/>
                  </a:path>
                  <a:path w="52070" h="52069">
                    <a:moveTo>
                      <a:pt x="25908" y="34290"/>
                    </a:moveTo>
                    <a:lnTo>
                      <a:pt x="24384" y="35051"/>
                    </a:lnTo>
                    <a:lnTo>
                      <a:pt x="27432" y="35051"/>
                    </a:lnTo>
                    <a:lnTo>
                      <a:pt x="25908" y="34290"/>
                    </a:lnTo>
                    <a:close/>
                  </a:path>
                  <a:path w="52070" h="52069">
                    <a:moveTo>
                      <a:pt x="49530" y="16763"/>
                    </a:moveTo>
                    <a:lnTo>
                      <a:pt x="27432" y="16763"/>
                    </a:lnTo>
                    <a:lnTo>
                      <a:pt x="25908" y="17525"/>
                    </a:lnTo>
                    <a:lnTo>
                      <a:pt x="30480" y="19811"/>
                    </a:lnTo>
                    <a:lnTo>
                      <a:pt x="33528" y="22859"/>
                    </a:lnTo>
                    <a:lnTo>
                      <a:pt x="33528" y="30479"/>
                    </a:lnTo>
                    <a:lnTo>
                      <a:pt x="25908" y="34290"/>
                    </a:lnTo>
                    <a:lnTo>
                      <a:pt x="27432" y="35051"/>
                    </a:lnTo>
                    <a:lnTo>
                      <a:pt x="50292" y="35051"/>
                    </a:lnTo>
                    <a:lnTo>
                      <a:pt x="50292" y="30479"/>
                    </a:lnTo>
                    <a:lnTo>
                      <a:pt x="51816" y="25907"/>
                    </a:lnTo>
                    <a:lnTo>
                      <a:pt x="50292" y="21335"/>
                    </a:lnTo>
                    <a:lnTo>
                      <a:pt x="50292" y="18287"/>
                    </a:lnTo>
                    <a:lnTo>
                      <a:pt x="49530" y="16763"/>
                    </a:lnTo>
                    <a:close/>
                  </a:path>
                  <a:path w="52070" h="52069">
                    <a:moveTo>
                      <a:pt x="47244" y="10667"/>
                    </a:moveTo>
                    <a:lnTo>
                      <a:pt x="4572" y="10667"/>
                    </a:lnTo>
                    <a:lnTo>
                      <a:pt x="4572" y="12191"/>
                    </a:lnTo>
                    <a:lnTo>
                      <a:pt x="0" y="21335"/>
                    </a:lnTo>
                    <a:lnTo>
                      <a:pt x="0" y="25907"/>
                    </a:lnTo>
                    <a:lnTo>
                      <a:pt x="16763" y="25907"/>
                    </a:lnTo>
                    <a:lnTo>
                      <a:pt x="18287" y="22859"/>
                    </a:lnTo>
                    <a:lnTo>
                      <a:pt x="24384" y="16763"/>
                    </a:lnTo>
                    <a:lnTo>
                      <a:pt x="49530" y="16763"/>
                    </a:lnTo>
                    <a:lnTo>
                      <a:pt x="47244" y="12191"/>
                    </a:lnTo>
                    <a:lnTo>
                      <a:pt x="47244" y="10667"/>
                    </a:lnTo>
                    <a:close/>
                  </a:path>
                  <a:path w="52070" h="52069">
                    <a:moveTo>
                      <a:pt x="24384" y="16763"/>
                    </a:moveTo>
                    <a:lnTo>
                      <a:pt x="24384" y="18287"/>
                    </a:lnTo>
                    <a:lnTo>
                      <a:pt x="25908" y="17525"/>
                    </a:lnTo>
                    <a:lnTo>
                      <a:pt x="24384" y="16763"/>
                    </a:lnTo>
                    <a:close/>
                  </a:path>
                  <a:path w="52070" h="52069">
                    <a:moveTo>
                      <a:pt x="27432" y="16763"/>
                    </a:moveTo>
                    <a:lnTo>
                      <a:pt x="24384" y="16763"/>
                    </a:lnTo>
                    <a:lnTo>
                      <a:pt x="25908" y="17525"/>
                    </a:lnTo>
                    <a:lnTo>
                      <a:pt x="27432" y="16763"/>
                    </a:lnTo>
                    <a:close/>
                  </a:path>
                  <a:path w="52070" h="52069">
                    <a:moveTo>
                      <a:pt x="30480" y="0"/>
                    </a:moveTo>
                    <a:lnTo>
                      <a:pt x="22860" y="0"/>
                    </a:lnTo>
                    <a:lnTo>
                      <a:pt x="19812" y="1524"/>
                    </a:lnTo>
                    <a:lnTo>
                      <a:pt x="12192" y="4572"/>
                    </a:lnTo>
                    <a:lnTo>
                      <a:pt x="6096" y="10667"/>
                    </a:lnTo>
                    <a:lnTo>
                      <a:pt x="45720" y="10667"/>
                    </a:lnTo>
                    <a:lnTo>
                      <a:pt x="42672" y="7620"/>
                    </a:lnTo>
                    <a:lnTo>
                      <a:pt x="42672" y="6096"/>
                    </a:lnTo>
                    <a:lnTo>
                      <a:pt x="41148" y="6096"/>
                    </a:lnTo>
                    <a:lnTo>
                      <a:pt x="32004" y="1524"/>
                    </a:lnTo>
                    <a:lnTo>
                      <a:pt x="30480" y="0"/>
                    </a:lnTo>
                    <a:close/>
                  </a:path>
                </a:pathLst>
              </a:custGeom>
              <a:solidFill>
                <a:srgbClr val="000000"/>
              </a:solidFill>
            </p:spPr>
            <p:txBody>
              <a:bodyPr wrap="square" lIns="0" tIns="0" rIns="0" bIns="0" rtlCol="0"/>
              <a:lstStyle/>
              <a:p>
                <a:endParaRPr/>
              </a:p>
            </p:txBody>
          </p:sp>
          <p:sp>
            <p:nvSpPr>
              <p:cNvPr id="102" name="object 111"/>
              <p:cNvSpPr/>
              <p:nvPr/>
            </p:nvSpPr>
            <p:spPr>
              <a:xfrm>
                <a:off x="5108538" y="2029605"/>
                <a:ext cx="17145" cy="0"/>
              </a:xfrm>
              <a:custGeom>
                <a:avLst/>
                <a:gdLst/>
                <a:ahLst/>
                <a:cxnLst/>
                <a:rect l="l" t="t" r="r" b="b"/>
                <a:pathLst>
                  <a:path w="17145">
                    <a:moveTo>
                      <a:pt x="0" y="0"/>
                    </a:moveTo>
                    <a:lnTo>
                      <a:pt x="16763" y="0"/>
                    </a:lnTo>
                  </a:path>
                </a:pathLst>
              </a:custGeom>
              <a:ln w="3175">
                <a:solidFill>
                  <a:srgbClr val="000000"/>
                </a:solidFill>
              </a:ln>
            </p:spPr>
            <p:txBody>
              <a:bodyPr wrap="square" lIns="0" tIns="0" rIns="0" bIns="0" rtlCol="0"/>
              <a:lstStyle/>
              <a:p>
                <a:endParaRPr/>
              </a:p>
            </p:txBody>
          </p:sp>
          <p:sp>
            <p:nvSpPr>
              <p:cNvPr id="103" name="object 112"/>
              <p:cNvSpPr/>
              <p:nvPr/>
            </p:nvSpPr>
            <p:spPr>
              <a:xfrm>
                <a:off x="5108538" y="1032908"/>
                <a:ext cx="52069" cy="50800"/>
              </a:xfrm>
              <a:custGeom>
                <a:avLst/>
                <a:gdLst/>
                <a:ahLst/>
                <a:cxnLst/>
                <a:rect l="l" t="t" r="r" b="b"/>
                <a:pathLst>
                  <a:path w="52070" h="50800">
                    <a:moveTo>
                      <a:pt x="45720" y="39624"/>
                    </a:moveTo>
                    <a:lnTo>
                      <a:pt x="6096" y="39624"/>
                    </a:lnTo>
                    <a:lnTo>
                      <a:pt x="12192" y="45720"/>
                    </a:lnTo>
                    <a:lnTo>
                      <a:pt x="13716" y="45720"/>
                    </a:lnTo>
                    <a:lnTo>
                      <a:pt x="22860" y="50292"/>
                    </a:lnTo>
                    <a:lnTo>
                      <a:pt x="30480" y="50292"/>
                    </a:lnTo>
                    <a:lnTo>
                      <a:pt x="32004" y="48768"/>
                    </a:lnTo>
                    <a:lnTo>
                      <a:pt x="41148" y="44196"/>
                    </a:lnTo>
                    <a:lnTo>
                      <a:pt x="42672" y="44196"/>
                    </a:lnTo>
                    <a:lnTo>
                      <a:pt x="42672" y="42672"/>
                    </a:lnTo>
                    <a:lnTo>
                      <a:pt x="45720" y="39624"/>
                    </a:lnTo>
                    <a:close/>
                  </a:path>
                  <a:path w="52070" h="50800">
                    <a:moveTo>
                      <a:pt x="16763" y="24384"/>
                    </a:moveTo>
                    <a:lnTo>
                      <a:pt x="0" y="27431"/>
                    </a:lnTo>
                    <a:lnTo>
                      <a:pt x="0" y="30479"/>
                    </a:lnTo>
                    <a:lnTo>
                      <a:pt x="1524" y="32003"/>
                    </a:lnTo>
                    <a:lnTo>
                      <a:pt x="4572" y="38100"/>
                    </a:lnTo>
                    <a:lnTo>
                      <a:pt x="4572" y="39624"/>
                    </a:lnTo>
                    <a:lnTo>
                      <a:pt x="47244" y="39624"/>
                    </a:lnTo>
                    <a:lnTo>
                      <a:pt x="47244" y="38100"/>
                    </a:lnTo>
                    <a:lnTo>
                      <a:pt x="48768" y="35051"/>
                    </a:lnTo>
                    <a:lnTo>
                      <a:pt x="50292" y="33527"/>
                    </a:lnTo>
                    <a:lnTo>
                      <a:pt x="24384" y="33527"/>
                    </a:lnTo>
                    <a:lnTo>
                      <a:pt x="25908" y="32766"/>
                    </a:lnTo>
                    <a:lnTo>
                      <a:pt x="24384" y="32003"/>
                    </a:lnTo>
                    <a:lnTo>
                      <a:pt x="22860" y="32003"/>
                    </a:lnTo>
                    <a:lnTo>
                      <a:pt x="18287" y="27431"/>
                    </a:lnTo>
                    <a:lnTo>
                      <a:pt x="16763" y="24384"/>
                    </a:lnTo>
                    <a:close/>
                  </a:path>
                  <a:path w="52070" h="50800">
                    <a:moveTo>
                      <a:pt x="25908" y="32766"/>
                    </a:moveTo>
                    <a:lnTo>
                      <a:pt x="24384" y="33527"/>
                    </a:lnTo>
                    <a:lnTo>
                      <a:pt x="27432" y="33527"/>
                    </a:lnTo>
                    <a:lnTo>
                      <a:pt x="25908" y="32766"/>
                    </a:lnTo>
                    <a:close/>
                  </a:path>
                  <a:path w="52070" h="50800">
                    <a:moveTo>
                      <a:pt x="50292" y="16764"/>
                    </a:moveTo>
                    <a:lnTo>
                      <a:pt x="27432" y="16764"/>
                    </a:lnTo>
                    <a:lnTo>
                      <a:pt x="30480" y="19812"/>
                    </a:lnTo>
                    <a:lnTo>
                      <a:pt x="32004" y="19812"/>
                    </a:lnTo>
                    <a:lnTo>
                      <a:pt x="33528" y="21336"/>
                    </a:lnTo>
                    <a:lnTo>
                      <a:pt x="33528" y="27431"/>
                    </a:lnTo>
                    <a:lnTo>
                      <a:pt x="30480" y="30479"/>
                    </a:lnTo>
                    <a:lnTo>
                      <a:pt x="25908" y="32766"/>
                    </a:lnTo>
                    <a:lnTo>
                      <a:pt x="27432" y="33527"/>
                    </a:lnTo>
                    <a:lnTo>
                      <a:pt x="50292" y="33527"/>
                    </a:lnTo>
                    <a:lnTo>
                      <a:pt x="50292" y="28955"/>
                    </a:lnTo>
                    <a:lnTo>
                      <a:pt x="51816" y="24384"/>
                    </a:lnTo>
                    <a:lnTo>
                      <a:pt x="50292" y="19812"/>
                    </a:lnTo>
                    <a:lnTo>
                      <a:pt x="50292" y="16764"/>
                    </a:lnTo>
                    <a:close/>
                  </a:path>
                  <a:path w="52070" h="50800">
                    <a:moveTo>
                      <a:pt x="33528" y="0"/>
                    </a:moveTo>
                    <a:lnTo>
                      <a:pt x="19812" y="0"/>
                    </a:lnTo>
                    <a:lnTo>
                      <a:pt x="18287" y="1524"/>
                    </a:lnTo>
                    <a:lnTo>
                      <a:pt x="13716" y="3048"/>
                    </a:lnTo>
                    <a:lnTo>
                      <a:pt x="12192" y="4572"/>
                    </a:lnTo>
                    <a:lnTo>
                      <a:pt x="9144" y="6096"/>
                    </a:lnTo>
                    <a:lnTo>
                      <a:pt x="7620" y="6096"/>
                    </a:lnTo>
                    <a:lnTo>
                      <a:pt x="7620" y="7620"/>
                    </a:lnTo>
                    <a:lnTo>
                      <a:pt x="4572" y="10668"/>
                    </a:lnTo>
                    <a:lnTo>
                      <a:pt x="0" y="19812"/>
                    </a:lnTo>
                    <a:lnTo>
                      <a:pt x="0" y="24384"/>
                    </a:lnTo>
                    <a:lnTo>
                      <a:pt x="16763" y="24384"/>
                    </a:lnTo>
                    <a:lnTo>
                      <a:pt x="18287" y="21336"/>
                    </a:lnTo>
                    <a:lnTo>
                      <a:pt x="21336" y="19812"/>
                    </a:lnTo>
                    <a:lnTo>
                      <a:pt x="22860" y="16764"/>
                    </a:lnTo>
                    <a:lnTo>
                      <a:pt x="50292" y="16764"/>
                    </a:lnTo>
                    <a:lnTo>
                      <a:pt x="47244" y="10668"/>
                    </a:lnTo>
                    <a:lnTo>
                      <a:pt x="44196" y="7620"/>
                    </a:lnTo>
                    <a:lnTo>
                      <a:pt x="41148" y="6096"/>
                    </a:lnTo>
                    <a:lnTo>
                      <a:pt x="39624" y="4572"/>
                    </a:lnTo>
                    <a:lnTo>
                      <a:pt x="39624" y="3048"/>
                    </a:lnTo>
                    <a:lnTo>
                      <a:pt x="38100" y="3048"/>
                    </a:lnTo>
                    <a:lnTo>
                      <a:pt x="35052" y="1524"/>
                    </a:lnTo>
                    <a:lnTo>
                      <a:pt x="33528" y="0"/>
                    </a:lnTo>
                    <a:close/>
                  </a:path>
                </a:pathLst>
              </a:custGeom>
              <a:solidFill>
                <a:srgbClr val="000000"/>
              </a:solidFill>
            </p:spPr>
            <p:txBody>
              <a:bodyPr wrap="square" lIns="0" tIns="0" rIns="0" bIns="0" rtlCol="0"/>
              <a:lstStyle/>
              <a:p>
                <a:endParaRPr/>
              </a:p>
            </p:txBody>
          </p:sp>
          <p:sp>
            <p:nvSpPr>
              <p:cNvPr id="104" name="object 113"/>
              <p:cNvSpPr/>
              <p:nvPr/>
            </p:nvSpPr>
            <p:spPr>
              <a:xfrm>
                <a:off x="5108538" y="1058817"/>
                <a:ext cx="17145" cy="0"/>
              </a:xfrm>
              <a:custGeom>
                <a:avLst/>
                <a:gdLst/>
                <a:ahLst/>
                <a:cxnLst/>
                <a:rect l="l" t="t" r="r" b="b"/>
                <a:pathLst>
                  <a:path w="17145">
                    <a:moveTo>
                      <a:pt x="0" y="0"/>
                    </a:moveTo>
                    <a:lnTo>
                      <a:pt x="16763" y="0"/>
                    </a:lnTo>
                  </a:path>
                </a:pathLst>
              </a:custGeom>
              <a:ln w="3175">
                <a:solidFill>
                  <a:srgbClr val="000000"/>
                </a:solidFill>
              </a:ln>
            </p:spPr>
            <p:txBody>
              <a:bodyPr wrap="square" lIns="0" tIns="0" rIns="0" bIns="0" rtlCol="0"/>
              <a:lstStyle/>
              <a:p>
                <a:endParaRPr/>
              </a:p>
            </p:txBody>
          </p:sp>
          <p:sp>
            <p:nvSpPr>
              <p:cNvPr id="105" name="object 114"/>
              <p:cNvSpPr/>
              <p:nvPr/>
            </p:nvSpPr>
            <p:spPr>
              <a:xfrm>
                <a:off x="3647023" y="2352693"/>
                <a:ext cx="45720" cy="24765"/>
              </a:xfrm>
              <a:custGeom>
                <a:avLst/>
                <a:gdLst/>
                <a:ahLst/>
                <a:cxnLst/>
                <a:rect l="l" t="t" r="r" b="b"/>
                <a:pathLst>
                  <a:path w="45719" h="24764">
                    <a:moveTo>
                      <a:pt x="36575" y="21335"/>
                    </a:moveTo>
                    <a:lnTo>
                      <a:pt x="12192" y="21335"/>
                    </a:lnTo>
                    <a:lnTo>
                      <a:pt x="18287" y="24383"/>
                    </a:lnTo>
                    <a:lnTo>
                      <a:pt x="32004" y="24383"/>
                    </a:lnTo>
                    <a:lnTo>
                      <a:pt x="33528" y="22859"/>
                    </a:lnTo>
                    <a:lnTo>
                      <a:pt x="36575" y="21335"/>
                    </a:lnTo>
                    <a:close/>
                  </a:path>
                  <a:path w="45719" h="24764">
                    <a:moveTo>
                      <a:pt x="16763" y="0"/>
                    </a:moveTo>
                    <a:lnTo>
                      <a:pt x="0" y="3047"/>
                    </a:lnTo>
                    <a:lnTo>
                      <a:pt x="0" y="6095"/>
                    </a:lnTo>
                    <a:lnTo>
                      <a:pt x="1524" y="7619"/>
                    </a:lnTo>
                    <a:lnTo>
                      <a:pt x="4572" y="13715"/>
                    </a:lnTo>
                    <a:lnTo>
                      <a:pt x="4572" y="15239"/>
                    </a:lnTo>
                    <a:lnTo>
                      <a:pt x="6096" y="15239"/>
                    </a:lnTo>
                    <a:lnTo>
                      <a:pt x="10668" y="19811"/>
                    </a:lnTo>
                    <a:lnTo>
                      <a:pt x="10668" y="21335"/>
                    </a:lnTo>
                    <a:lnTo>
                      <a:pt x="38100" y="21335"/>
                    </a:lnTo>
                    <a:lnTo>
                      <a:pt x="38100" y="19811"/>
                    </a:lnTo>
                    <a:lnTo>
                      <a:pt x="45719" y="12191"/>
                    </a:lnTo>
                    <a:lnTo>
                      <a:pt x="41147" y="7619"/>
                    </a:lnTo>
                    <a:lnTo>
                      <a:pt x="22860" y="7619"/>
                    </a:lnTo>
                    <a:lnTo>
                      <a:pt x="18287" y="3047"/>
                    </a:lnTo>
                    <a:lnTo>
                      <a:pt x="16763" y="0"/>
                    </a:lnTo>
                    <a:close/>
                  </a:path>
                  <a:path w="45719" h="24764">
                    <a:moveTo>
                      <a:pt x="33528" y="0"/>
                    </a:moveTo>
                    <a:lnTo>
                      <a:pt x="25907" y="7619"/>
                    </a:lnTo>
                    <a:lnTo>
                      <a:pt x="41147" y="7619"/>
                    </a:lnTo>
                    <a:lnTo>
                      <a:pt x="33528" y="0"/>
                    </a:lnTo>
                    <a:close/>
                  </a:path>
                </a:pathLst>
              </a:custGeom>
              <a:solidFill>
                <a:srgbClr val="000000"/>
              </a:solidFill>
            </p:spPr>
            <p:txBody>
              <a:bodyPr wrap="square" lIns="0" tIns="0" rIns="0" bIns="0" rtlCol="0"/>
              <a:lstStyle/>
              <a:p>
                <a:endParaRPr/>
              </a:p>
            </p:txBody>
          </p:sp>
          <p:sp>
            <p:nvSpPr>
              <p:cNvPr id="106" name="object 115"/>
              <p:cNvSpPr/>
              <p:nvPr/>
            </p:nvSpPr>
            <p:spPr>
              <a:xfrm>
                <a:off x="3679026" y="2345073"/>
                <a:ext cx="18415" cy="20320"/>
              </a:xfrm>
              <a:custGeom>
                <a:avLst/>
                <a:gdLst/>
                <a:ahLst/>
                <a:cxnLst/>
                <a:rect l="l" t="t" r="r" b="b"/>
                <a:pathLst>
                  <a:path w="18414" h="20320">
                    <a:moveTo>
                      <a:pt x="16763" y="0"/>
                    </a:moveTo>
                    <a:lnTo>
                      <a:pt x="0" y="0"/>
                    </a:lnTo>
                    <a:lnTo>
                      <a:pt x="0" y="13715"/>
                    </a:lnTo>
                    <a:lnTo>
                      <a:pt x="13715" y="19811"/>
                    </a:lnTo>
                    <a:lnTo>
                      <a:pt x="16763" y="13715"/>
                    </a:lnTo>
                    <a:lnTo>
                      <a:pt x="16763" y="9144"/>
                    </a:lnTo>
                    <a:lnTo>
                      <a:pt x="18287" y="6096"/>
                    </a:lnTo>
                    <a:lnTo>
                      <a:pt x="16763" y="1524"/>
                    </a:lnTo>
                    <a:lnTo>
                      <a:pt x="16763" y="0"/>
                    </a:lnTo>
                    <a:close/>
                  </a:path>
                </a:pathLst>
              </a:custGeom>
              <a:solidFill>
                <a:srgbClr val="000000"/>
              </a:solidFill>
            </p:spPr>
            <p:txBody>
              <a:bodyPr wrap="square" lIns="0" tIns="0" rIns="0" bIns="0" rtlCol="0"/>
              <a:lstStyle/>
              <a:p>
                <a:endParaRPr/>
              </a:p>
            </p:txBody>
          </p:sp>
          <p:sp>
            <p:nvSpPr>
              <p:cNvPr id="107" name="object 116"/>
              <p:cNvSpPr/>
              <p:nvPr/>
            </p:nvSpPr>
            <p:spPr>
              <a:xfrm>
                <a:off x="3647023" y="2326784"/>
                <a:ext cx="48895" cy="24765"/>
              </a:xfrm>
              <a:custGeom>
                <a:avLst/>
                <a:gdLst/>
                <a:ahLst/>
                <a:cxnLst/>
                <a:rect l="l" t="t" r="r" b="b"/>
                <a:pathLst>
                  <a:path w="48894" h="24764">
                    <a:moveTo>
                      <a:pt x="30480" y="0"/>
                    </a:moveTo>
                    <a:lnTo>
                      <a:pt x="18287" y="0"/>
                    </a:lnTo>
                    <a:lnTo>
                      <a:pt x="12192" y="3048"/>
                    </a:lnTo>
                    <a:lnTo>
                      <a:pt x="10668" y="3048"/>
                    </a:lnTo>
                    <a:lnTo>
                      <a:pt x="10668" y="4572"/>
                    </a:lnTo>
                    <a:lnTo>
                      <a:pt x="6096" y="9144"/>
                    </a:lnTo>
                    <a:lnTo>
                      <a:pt x="4572" y="9144"/>
                    </a:lnTo>
                    <a:lnTo>
                      <a:pt x="4572" y="10668"/>
                    </a:lnTo>
                    <a:lnTo>
                      <a:pt x="0" y="19812"/>
                    </a:lnTo>
                    <a:lnTo>
                      <a:pt x="0" y="24384"/>
                    </a:lnTo>
                    <a:lnTo>
                      <a:pt x="16763" y="24384"/>
                    </a:lnTo>
                    <a:lnTo>
                      <a:pt x="18287" y="21336"/>
                    </a:lnTo>
                    <a:lnTo>
                      <a:pt x="22860" y="16764"/>
                    </a:lnTo>
                    <a:lnTo>
                      <a:pt x="27431" y="16764"/>
                    </a:lnTo>
                    <a:lnTo>
                      <a:pt x="25907" y="15240"/>
                    </a:lnTo>
                    <a:lnTo>
                      <a:pt x="48768" y="15240"/>
                    </a:lnTo>
                    <a:lnTo>
                      <a:pt x="42672" y="9144"/>
                    </a:lnTo>
                    <a:lnTo>
                      <a:pt x="41148" y="6096"/>
                    </a:lnTo>
                    <a:lnTo>
                      <a:pt x="39624" y="4572"/>
                    </a:lnTo>
                    <a:lnTo>
                      <a:pt x="36575" y="3048"/>
                    </a:lnTo>
                    <a:lnTo>
                      <a:pt x="32004" y="1524"/>
                    </a:lnTo>
                    <a:lnTo>
                      <a:pt x="30480" y="0"/>
                    </a:lnTo>
                    <a:close/>
                  </a:path>
                  <a:path w="48894" h="24764">
                    <a:moveTo>
                      <a:pt x="25907" y="15240"/>
                    </a:moveTo>
                    <a:lnTo>
                      <a:pt x="28956" y="18288"/>
                    </a:lnTo>
                    <a:lnTo>
                      <a:pt x="28956" y="19812"/>
                    </a:lnTo>
                    <a:lnTo>
                      <a:pt x="33528" y="24384"/>
                    </a:lnTo>
                    <a:lnTo>
                      <a:pt x="48768" y="18288"/>
                    </a:lnTo>
                    <a:lnTo>
                      <a:pt x="48768" y="16764"/>
                    </a:lnTo>
                    <a:lnTo>
                      <a:pt x="28956" y="16764"/>
                    </a:lnTo>
                    <a:lnTo>
                      <a:pt x="25907" y="15240"/>
                    </a:lnTo>
                    <a:close/>
                  </a:path>
                  <a:path w="48894" h="24764">
                    <a:moveTo>
                      <a:pt x="48768" y="15240"/>
                    </a:moveTo>
                    <a:lnTo>
                      <a:pt x="25907" y="15240"/>
                    </a:lnTo>
                    <a:lnTo>
                      <a:pt x="28956" y="16764"/>
                    </a:lnTo>
                    <a:lnTo>
                      <a:pt x="48768" y="16764"/>
                    </a:lnTo>
                    <a:lnTo>
                      <a:pt x="48768" y="15240"/>
                    </a:lnTo>
                    <a:close/>
                  </a:path>
                </a:pathLst>
              </a:custGeom>
              <a:solidFill>
                <a:srgbClr val="000000"/>
              </a:solidFill>
            </p:spPr>
            <p:txBody>
              <a:bodyPr wrap="square" lIns="0" tIns="0" rIns="0" bIns="0" rtlCol="0"/>
              <a:lstStyle/>
              <a:p>
                <a:endParaRPr/>
              </a:p>
            </p:txBody>
          </p:sp>
          <p:sp>
            <p:nvSpPr>
              <p:cNvPr id="108" name="object 117"/>
              <p:cNvSpPr/>
              <p:nvPr/>
            </p:nvSpPr>
            <p:spPr>
              <a:xfrm>
                <a:off x="3647023" y="2353455"/>
                <a:ext cx="17145" cy="0"/>
              </a:xfrm>
              <a:custGeom>
                <a:avLst/>
                <a:gdLst/>
                <a:ahLst/>
                <a:cxnLst/>
                <a:rect l="l" t="t" r="r" b="b"/>
                <a:pathLst>
                  <a:path w="17144">
                    <a:moveTo>
                      <a:pt x="0" y="0"/>
                    </a:moveTo>
                    <a:lnTo>
                      <a:pt x="16763" y="0"/>
                    </a:lnTo>
                  </a:path>
                </a:pathLst>
              </a:custGeom>
              <a:ln w="4572">
                <a:solidFill>
                  <a:srgbClr val="000000"/>
                </a:solidFill>
              </a:ln>
            </p:spPr>
            <p:txBody>
              <a:bodyPr wrap="square" lIns="0" tIns="0" rIns="0" bIns="0" rtlCol="0"/>
              <a:lstStyle/>
              <a:p>
                <a:endParaRPr/>
              </a:p>
            </p:txBody>
          </p:sp>
          <p:sp>
            <p:nvSpPr>
              <p:cNvPr id="109" name="object 118"/>
              <p:cNvSpPr/>
              <p:nvPr/>
            </p:nvSpPr>
            <p:spPr>
              <a:xfrm>
                <a:off x="2134452" y="3314337"/>
                <a:ext cx="0" cy="325120"/>
              </a:xfrm>
              <a:custGeom>
                <a:avLst/>
                <a:gdLst/>
                <a:ahLst/>
                <a:cxnLst/>
                <a:rect l="l" t="t" r="r" b="b"/>
                <a:pathLst>
                  <a:path h="325120">
                    <a:moveTo>
                      <a:pt x="0" y="0"/>
                    </a:moveTo>
                    <a:lnTo>
                      <a:pt x="0" y="324612"/>
                    </a:lnTo>
                  </a:path>
                </a:pathLst>
              </a:custGeom>
              <a:ln w="16763">
                <a:solidFill>
                  <a:srgbClr val="0000FF"/>
                </a:solidFill>
              </a:ln>
            </p:spPr>
            <p:txBody>
              <a:bodyPr wrap="square" lIns="0" tIns="0" rIns="0" bIns="0" rtlCol="0"/>
              <a:lstStyle/>
              <a:p>
                <a:endParaRPr/>
              </a:p>
            </p:txBody>
          </p:sp>
          <p:sp>
            <p:nvSpPr>
              <p:cNvPr id="110" name="object 119"/>
              <p:cNvSpPr/>
              <p:nvPr/>
            </p:nvSpPr>
            <p:spPr>
              <a:xfrm>
                <a:off x="5133685" y="2835800"/>
                <a:ext cx="0" cy="325120"/>
              </a:xfrm>
              <a:custGeom>
                <a:avLst/>
                <a:gdLst/>
                <a:ahLst/>
                <a:cxnLst/>
                <a:rect l="l" t="t" r="r" b="b"/>
                <a:pathLst>
                  <a:path h="325120">
                    <a:moveTo>
                      <a:pt x="0" y="0"/>
                    </a:moveTo>
                    <a:lnTo>
                      <a:pt x="0" y="324612"/>
                    </a:lnTo>
                  </a:path>
                </a:pathLst>
              </a:custGeom>
              <a:ln w="16763">
                <a:solidFill>
                  <a:srgbClr val="000000"/>
                </a:solidFill>
              </a:ln>
            </p:spPr>
            <p:txBody>
              <a:bodyPr wrap="square" lIns="0" tIns="0" rIns="0" bIns="0" rtlCol="0"/>
              <a:lstStyle/>
              <a:p>
                <a:endParaRPr/>
              </a:p>
            </p:txBody>
          </p:sp>
          <p:sp>
            <p:nvSpPr>
              <p:cNvPr id="111" name="object 120"/>
              <p:cNvSpPr/>
              <p:nvPr/>
            </p:nvSpPr>
            <p:spPr>
              <a:xfrm>
                <a:off x="3671407" y="1058055"/>
                <a:ext cx="1788160" cy="0"/>
              </a:xfrm>
              <a:custGeom>
                <a:avLst/>
                <a:gdLst/>
                <a:ahLst/>
                <a:cxnLst/>
                <a:rect l="l" t="t" r="r" b="b"/>
                <a:pathLst>
                  <a:path w="1788160">
                    <a:moveTo>
                      <a:pt x="0" y="0"/>
                    </a:moveTo>
                    <a:lnTo>
                      <a:pt x="1787652" y="0"/>
                    </a:lnTo>
                  </a:path>
                </a:pathLst>
              </a:custGeom>
              <a:ln w="16764">
                <a:solidFill>
                  <a:srgbClr val="000000"/>
                </a:solidFill>
              </a:ln>
            </p:spPr>
            <p:txBody>
              <a:bodyPr wrap="square" lIns="0" tIns="0" rIns="0" bIns="0" rtlCol="0"/>
              <a:lstStyle/>
              <a:p>
                <a:endParaRPr/>
              </a:p>
            </p:txBody>
          </p:sp>
          <p:sp>
            <p:nvSpPr>
              <p:cNvPr id="112" name="object 121"/>
              <p:cNvSpPr/>
              <p:nvPr/>
            </p:nvSpPr>
            <p:spPr>
              <a:xfrm>
                <a:off x="5134447" y="2028843"/>
                <a:ext cx="812800" cy="0"/>
              </a:xfrm>
              <a:custGeom>
                <a:avLst/>
                <a:gdLst/>
                <a:ahLst/>
                <a:cxnLst/>
                <a:rect l="l" t="t" r="r" b="b"/>
                <a:pathLst>
                  <a:path w="812800">
                    <a:moveTo>
                      <a:pt x="0" y="0"/>
                    </a:moveTo>
                    <a:lnTo>
                      <a:pt x="812291" y="0"/>
                    </a:lnTo>
                  </a:path>
                </a:pathLst>
              </a:custGeom>
              <a:ln w="16764">
                <a:solidFill>
                  <a:srgbClr val="0000FF"/>
                </a:solidFill>
              </a:ln>
            </p:spPr>
            <p:txBody>
              <a:bodyPr wrap="square" lIns="0" tIns="0" rIns="0" bIns="0" rtlCol="0"/>
              <a:lstStyle/>
              <a:p>
                <a:endParaRPr/>
              </a:p>
            </p:txBody>
          </p:sp>
          <p:sp>
            <p:nvSpPr>
              <p:cNvPr id="113" name="object 122"/>
              <p:cNvSpPr/>
              <p:nvPr/>
            </p:nvSpPr>
            <p:spPr>
              <a:xfrm>
                <a:off x="6434418" y="2028843"/>
                <a:ext cx="487680" cy="0"/>
              </a:xfrm>
              <a:custGeom>
                <a:avLst/>
                <a:gdLst/>
                <a:ahLst/>
                <a:cxnLst/>
                <a:rect l="l" t="t" r="r" b="b"/>
                <a:pathLst>
                  <a:path w="487679">
                    <a:moveTo>
                      <a:pt x="0" y="0"/>
                    </a:moveTo>
                    <a:lnTo>
                      <a:pt x="487679" y="0"/>
                    </a:lnTo>
                  </a:path>
                </a:pathLst>
              </a:custGeom>
              <a:ln w="16764">
                <a:solidFill>
                  <a:srgbClr val="0000FF"/>
                </a:solidFill>
              </a:ln>
            </p:spPr>
            <p:txBody>
              <a:bodyPr wrap="square" lIns="0" tIns="0" rIns="0" bIns="0" rtlCol="0"/>
              <a:lstStyle/>
              <a:p>
                <a:endParaRPr/>
              </a:p>
            </p:txBody>
          </p:sp>
          <p:sp>
            <p:nvSpPr>
              <p:cNvPr id="114" name="object 123"/>
              <p:cNvSpPr/>
              <p:nvPr/>
            </p:nvSpPr>
            <p:spPr>
              <a:xfrm>
                <a:off x="2134452" y="2345073"/>
                <a:ext cx="0" cy="323215"/>
              </a:xfrm>
              <a:custGeom>
                <a:avLst/>
                <a:gdLst/>
                <a:ahLst/>
                <a:cxnLst/>
                <a:rect l="l" t="t" r="r" b="b"/>
                <a:pathLst>
                  <a:path h="323214">
                    <a:moveTo>
                      <a:pt x="0" y="0"/>
                    </a:moveTo>
                    <a:lnTo>
                      <a:pt x="0" y="323088"/>
                    </a:lnTo>
                  </a:path>
                </a:pathLst>
              </a:custGeom>
              <a:ln w="16763">
                <a:solidFill>
                  <a:srgbClr val="0000FF"/>
                </a:solidFill>
              </a:ln>
            </p:spPr>
            <p:txBody>
              <a:bodyPr wrap="square" lIns="0" tIns="0" rIns="0" bIns="0" rtlCol="0"/>
              <a:lstStyle/>
              <a:p>
                <a:endParaRPr/>
              </a:p>
            </p:txBody>
          </p:sp>
          <p:sp>
            <p:nvSpPr>
              <p:cNvPr id="115" name="object 124"/>
              <p:cNvSpPr/>
              <p:nvPr/>
            </p:nvSpPr>
            <p:spPr>
              <a:xfrm>
                <a:off x="3671407" y="2513475"/>
                <a:ext cx="1138555" cy="0"/>
              </a:xfrm>
              <a:custGeom>
                <a:avLst/>
                <a:gdLst/>
                <a:ahLst/>
                <a:cxnLst/>
                <a:rect l="l" t="t" r="r" b="b"/>
                <a:pathLst>
                  <a:path w="1138554">
                    <a:moveTo>
                      <a:pt x="0" y="0"/>
                    </a:moveTo>
                    <a:lnTo>
                      <a:pt x="1138427" y="0"/>
                    </a:lnTo>
                  </a:path>
                </a:pathLst>
              </a:custGeom>
              <a:ln w="16764">
                <a:solidFill>
                  <a:srgbClr val="000000"/>
                </a:solidFill>
              </a:ln>
            </p:spPr>
            <p:txBody>
              <a:bodyPr wrap="square" lIns="0" tIns="0" rIns="0" bIns="0" rtlCol="0"/>
              <a:lstStyle/>
              <a:p>
                <a:endParaRPr/>
              </a:p>
            </p:txBody>
          </p:sp>
          <p:sp>
            <p:nvSpPr>
              <p:cNvPr id="116" name="object 125"/>
              <p:cNvSpPr/>
              <p:nvPr/>
            </p:nvSpPr>
            <p:spPr>
              <a:xfrm>
                <a:off x="3508339" y="2351931"/>
                <a:ext cx="163195" cy="0"/>
              </a:xfrm>
              <a:custGeom>
                <a:avLst/>
                <a:gdLst/>
                <a:ahLst/>
                <a:cxnLst/>
                <a:rect l="l" t="t" r="r" b="b"/>
                <a:pathLst>
                  <a:path w="163194">
                    <a:moveTo>
                      <a:pt x="0" y="0"/>
                    </a:moveTo>
                    <a:lnTo>
                      <a:pt x="163068" y="0"/>
                    </a:lnTo>
                  </a:path>
                </a:pathLst>
              </a:custGeom>
              <a:ln w="16764">
                <a:solidFill>
                  <a:srgbClr val="0000FF"/>
                </a:solidFill>
              </a:ln>
            </p:spPr>
            <p:txBody>
              <a:bodyPr wrap="square" lIns="0" tIns="0" rIns="0" bIns="0" rtlCol="0"/>
              <a:lstStyle/>
              <a:p>
                <a:endParaRPr/>
              </a:p>
            </p:txBody>
          </p:sp>
          <p:sp>
            <p:nvSpPr>
              <p:cNvPr id="117" name="object 126"/>
              <p:cNvSpPr txBox="1"/>
              <p:nvPr/>
            </p:nvSpPr>
            <p:spPr>
              <a:xfrm>
                <a:off x="2334351" y="1989943"/>
                <a:ext cx="280670" cy="316865"/>
              </a:xfrm>
              <a:prstGeom prst="rect">
                <a:avLst/>
              </a:prstGeom>
            </p:spPr>
            <p:txBody>
              <a:bodyPr vert="horz" wrap="square" lIns="0" tIns="0" rIns="0" bIns="0" rtlCol="0">
                <a:spAutoFit/>
              </a:bodyPr>
              <a:lstStyle/>
              <a:p>
                <a:pPr marL="12700">
                  <a:lnSpc>
                    <a:spcPct val="100000"/>
                  </a:lnSpc>
                </a:pPr>
                <a:r>
                  <a:rPr sz="1750" i="1" spc="25" dirty="0">
                    <a:solidFill>
                      <a:srgbClr val="0000FF"/>
                    </a:solidFill>
                    <a:latin typeface="Arial"/>
                    <a:cs typeface="Arial"/>
                  </a:rPr>
                  <a:t>R</a:t>
                </a:r>
                <a:r>
                  <a:rPr sz="1575" i="1" spc="15" baseline="-21164" dirty="0">
                    <a:solidFill>
                      <a:srgbClr val="0000FF"/>
                    </a:solidFill>
                    <a:latin typeface="Arial"/>
                    <a:cs typeface="Arial"/>
                  </a:rPr>
                  <a:t>S</a:t>
                </a:r>
                <a:endParaRPr sz="1575" baseline="-21164">
                  <a:latin typeface="Arial"/>
                  <a:cs typeface="Arial"/>
                </a:endParaRPr>
              </a:p>
            </p:txBody>
          </p:sp>
          <p:sp>
            <p:nvSpPr>
              <p:cNvPr id="118" name="object 127"/>
              <p:cNvSpPr txBox="1"/>
              <p:nvPr/>
            </p:nvSpPr>
            <p:spPr>
              <a:xfrm>
                <a:off x="3320379" y="1238610"/>
                <a:ext cx="265430" cy="316865"/>
              </a:xfrm>
              <a:prstGeom prst="rect">
                <a:avLst/>
              </a:prstGeom>
            </p:spPr>
            <p:txBody>
              <a:bodyPr vert="horz" wrap="square" lIns="0" tIns="0" rIns="0" bIns="0" rtlCol="0">
                <a:spAutoFit/>
              </a:bodyPr>
              <a:lstStyle/>
              <a:p>
                <a:pPr marL="12700">
                  <a:lnSpc>
                    <a:spcPct val="100000"/>
                  </a:lnSpc>
                </a:pPr>
                <a:r>
                  <a:rPr sz="1750" i="1" spc="25" dirty="0">
                    <a:latin typeface="Arial"/>
                    <a:cs typeface="Arial"/>
                  </a:rPr>
                  <a:t>R</a:t>
                </a:r>
                <a:r>
                  <a:rPr sz="1575" i="1" spc="7" baseline="-21164" dirty="0">
                    <a:latin typeface="Arial"/>
                    <a:cs typeface="Arial"/>
                  </a:rPr>
                  <a:t>1</a:t>
                </a:r>
                <a:endParaRPr sz="1575" baseline="-21164">
                  <a:latin typeface="Arial"/>
                  <a:cs typeface="Arial"/>
                </a:endParaRPr>
              </a:p>
            </p:txBody>
          </p:sp>
          <p:sp>
            <p:nvSpPr>
              <p:cNvPr id="119" name="object 128"/>
              <p:cNvSpPr txBox="1"/>
              <p:nvPr/>
            </p:nvSpPr>
            <p:spPr>
              <a:xfrm>
                <a:off x="4774275" y="1238610"/>
                <a:ext cx="289560" cy="314960"/>
              </a:xfrm>
              <a:prstGeom prst="rect">
                <a:avLst/>
              </a:prstGeom>
            </p:spPr>
            <p:txBody>
              <a:bodyPr vert="horz" wrap="square" lIns="0" tIns="0" rIns="0" bIns="0" rtlCol="0">
                <a:spAutoFit/>
              </a:bodyPr>
              <a:lstStyle/>
              <a:p>
                <a:pPr marL="12700">
                  <a:lnSpc>
                    <a:spcPct val="100000"/>
                  </a:lnSpc>
                </a:pPr>
                <a:r>
                  <a:rPr sz="1750" i="1" spc="40" dirty="0">
                    <a:latin typeface="Arial"/>
                    <a:cs typeface="Arial"/>
                  </a:rPr>
                  <a:t>R</a:t>
                </a:r>
                <a:r>
                  <a:rPr sz="1575" i="1" spc="15" baseline="-21164" dirty="0">
                    <a:latin typeface="Arial"/>
                    <a:cs typeface="Arial"/>
                  </a:rPr>
                  <a:t>C</a:t>
                </a:r>
                <a:endParaRPr sz="1575" baseline="-21164">
                  <a:latin typeface="Arial"/>
                  <a:cs typeface="Arial"/>
                </a:endParaRPr>
              </a:p>
            </p:txBody>
          </p:sp>
          <p:sp>
            <p:nvSpPr>
              <p:cNvPr id="120" name="object 129"/>
              <p:cNvSpPr txBox="1"/>
              <p:nvPr/>
            </p:nvSpPr>
            <p:spPr>
              <a:xfrm>
                <a:off x="3250150" y="3331103"/>
                <a:ext cx="372489" cy="303283"/>
              </a:xfrm>
              <a:prstGeom prst="rect">
                <a:avLst/>
              </a:prstGeom>
            </p:spPr>
            <p:txBody>
              <a:bodyPr vert="horz" wrap="square" lIns="0" tIns="0" rIns="0" bIns="0" rtlCol="0">
                <a:spAutoFit/>
              </a:bodyPr>
              <a:lstStyle/>
              <a:p>
                <a:pPr marL="12700">
                  <a:lnSpc>
                    <a:spcPct val="100000"/>
                  </a:lnSpc>
                  <a:tabLst>
                    <a:tab pos="1458595" algn="l"/>
                  </a:tabLst>
                </a:pPr>
                <a:r>
                  <a:rPr sz="1750" i="1" spc="25" dirty="0" smtClean="0">
                    <a:latin typeface="Arial"/>
                    <a:cs typeface="Arial"/>
                  </a:rPr>
                  <a:t>R</a:t>
                </a:r>
                <a:r>
                  <a:rPr sz="1575" i="1" spc="7" baseline="-21164" dirty="0" smtClean="0">
                    <a:latin typeface="Arial"/>
                    <a:cs typeface="Arial"/>
                  </a:rPr>
                  <a:t>2</a:t>
                </a:r>
                <a:endParaRPr sz="1575" baseline="-21164" dirty="0">
                  <a:latin typeface="Arial"/>
                  <a:cs typeface="Arial"/>
                </a:endParaRPr>
              </a:p>
            </p:txBody>
          </p:sp>
          <p:sp>
            <p:nvSpPr>
              <p:cNvPr id="121" name="object 130"/>
              <p:cNvSpPr txBox="1"/>
              <p:nvPr/>
            </p:nvSpPr>
            <p:spPr>
              <a:xfrm>
                <a:off x="3113114" y="2013819"/>
                <a:ext cx="296545" cy="264160"/>
              </a:xfrm>
              <a:prstGeom prst="rect">
                <a:avLst/>
              </a:prstGeom>
            </p:spPr>
            <p:txBody>
              <a:bodyPr vert="horz" wrap="square" lIns="0" tIns="0" rIns="0" bIns="0" rtlCol="0">
                <a:spAutoFit/>
              </a:bodyPr>
              <a:lstStyle/>
              <a:p>
                <a:pPr marL="12700">
                  <a:lnSpc>
                    <a:spcPts val="2075"/>
                  </a:lnSpc>
                </a:pPr>
                <a:r>
                  <a:rPr sz="2625" i="1" spc="37" baseline="12698" dirty="0">
                    <a:solidFill>
                      <a:srgbClr val="0000FF"/>
                    </a:solidFill>
                    <a:latin typeface="Arial"/>
                    <a:cs typeface="Arial"/>
                  </a:rPr>
                  <a:t>C</a:t>
                </a:r>
                <a:r>
                  <a:rPr sz="1050" i="1" spc="5" dirty="0">
                    <a:solidFill>
                      <a:srgbClr val="0000FF"/>
                    </a:solidFill>
                    <a:latin typeface="Arial"/>
                    <a:cs typeface="Arial"/>
                  </a:rPr>
                  <a:t>in</a:t>
                </a:r>
                <a:endParaRPr sz="1050">
                  <a:latin typeface="Arial"/>
                  <a:cs typeface="Arial"/>
                </a:endParaRPr>
              </a:p>
            </p:txBody>
          </p:sp>
          <p:sp>
            <p:nvSpPr>
              <p:cNvPr id="122" name="object 131"/>
              <p:cNvSpPr txBox="1"/>
              <p:nvPr/>
            </p:nvSpPr>
            <p:spPr>
              <a:xfrm>
                <a:off x="6007191" y="1673967"/>
                <a:ext cx="381000" cy="264160"/>
              </a:xfrm>
              <a:prstGeom prst="rect">
                <a:avLst/>
              </a:prstGeom>
            </p:spPr>
            <p:txBody>
              <a:bodyPr vert="horz" wrap="square" lIns="0" tIns="0" rIns="0" bIns="0" rtlCol="0">
                <a:spAutoFit/>
              </a:bodyPr>
              <a:lstStyle/>
              <a:p>
                <a:pPr marL="12700">
                  <a:lnSpc>
                    <a:spcPts val="2075"/>
                  </a:lnSpc>
                </a:pPr>
                <a:r>
                  <a:rPr sz="2625" i="1" spc="37" baseline="12698" dirty="0">
                    <a:solidFill>
                      <a:srgbClr val="0000FF"/>
                    </a:solidFill>
                    <a:latin typeface="Arial"/>
                    <a:cs typeface="Arial"/>
                  </a:rPr>
                  <a:t>C</a:t>
                </a:r>
                <a:r>
                  <a:rPr sz="1050" i="1" spc="10" dirty="0">
                    <a:solidFill>
                      <a:srgbClr val="0000FF"/>
                    </a:solidFill>
                    <a:latin typeface="Arial"/>
                    <a:cs typeface="Arial"/>
                  </a:rPr>
                  <a:t>out</a:t>
                </a:r>
                <a:endParaRPr sz="1050">
                  <a:latin typeface="Arial"/>
                  <a:cs typeface="Arial"/>
                </a:endParaRPr>
              </a:p>
            </p:txBody>
          </p:sp>
          <p:sp>
            <p:nvSpPr>
              <p:cNvPr id="123" name="object 132"/>
              <p:cNvSpPr txBox="1"/>
              <p:nvPr/>
            </p:nvSpPr>
            <p:spPr>
              <a:xfrm>
                <a:off x="1756755" y="2472987"/>
                <a:ext cx="207645" cy="925194"/>
              </a:xfrm>
              <a:prstGeom prst="rect">
                <a:avLst/>
              </a:prstGeom>
            </p:spPr>
            <p:txBody>
              <a:bodyPr vert="horz" wrap="square" lIns="0" tIns="0" rIns="0" bIns="0" rtlCol="0">
                <a:spAutoFit/>
              </a:bodyPr>
              <a:lstStyle/>
              <a:p>
                <a:pPr marL="26034">
                  <a:lnSpc>
                    <a:spcPct val="100000"/>
                  </a:lnSpc>
                </a:pPr>
                <a:r>
                  <a:rPr sz="1750" spc="15" dirty="0">
                    <a:solidFill>
                      <a:srgbClr val="0000FF"/>
                    </a:solidFill>
                    <a:latin typeface="Arial"/>
                    <a:cs typeface="Arial"/>
                  </a:rPr>
                  <a:t>+</a:t>
                </a:r>
                <a:endParaRPr sz="1750">
                  <a:latin typeface="Arial"/>
                  <a:cs typeface="Arial"/>
                </a:endParaRPr>
              </a:p>
              <a:p>
                <a:pPr marL="12700">
                  <a:lnSpc>
                    <a:spcPct val="100000"/>
                  </a:lnSpc>
                  <a:spcBef>
                    <a:spcPts val="345"/>
                  </a:spcBef>
                </a:pPr>
                <a:r>
                  <a:rPr sz="1750" i="1" spc="20" dirty="0">
                    <a:solidFill>
                      <a:srgbClr val="0000FF"/>
                    </a:solidFill>
                    <a:latin typeface="Arial"/>
                    <a:cs typeface="Arial"/>
                  </a:rPr>
                  <a:t>v</a:t>
                </a:r>
                <a:r>
                  <a:rPr sz="1575" i="1" spc="7" baseline="-21164" dirty="0">
                    <a:solidFill>
                      <a:srgbClr val="0000FF"/>
                    </a:solidFill>
                    <a:latin typeface="Arial"/>
                    <a:cs typeface="Arial"/>
                  </a:rPr>
                  <a:t>s</a:t>
                </a:r>
                <a:endParaRPr sz="1575" baseline="-21164">
                  <a:latin typeface="Arial"/>
                  <a:cs typeface="Arial"/>
                </a:endParaRPr>
              </a:p>
              <a:p>
                <a:pPr marL="26034">
                  <a:lnSpc>
                    <a:spcPct val="100000"/>
                  </a:lnSpc>
                  <a:spcBef>
                    <a:spcPts val="500"/>
                  </a:spcBef>
                </a:pPr>
                <a:r>
                  <a:rPr sz="1750" spc="5" dirty="0">
                    <a:solidFill>
                      <a:srgbClr val="0000FF"/>
                    </a:solidFill>
                    <a:latin typeface="Arial"/>
                    <a:cs typeface="Arial"/>
                  </a:rPr>
                  <a:t>-</a:t>
                </a:r>
                <a:endParaRPr sz="1750">
                  <a:latin typeface="Arial"/>
                  <a:cs typeface="Arial"/>
                </a:endParaRPr>
              </a:p>
            </p:txBody>
          </p:sp>
          <p:sp>
            <p:nvSpPr>
              <p:cNvPr id="124" name="object 133"/>
              <p:cNvSpPr txBox="1"/>
              <p:nvPr/>
            </p:nvSpPr>
            <p:spPr>
              <a:xfrm>
                <a:off x="6563450" y="2835699"/>
                <a:ext cx="701675" cy="1022350"/>
              </a:xfrm>
              <a:prstGeom prst="rect">
                <a:avLst/>
              </a:prstGeom>
            </p:spPr>
            <p:txBody>
              <a:bodyPr vert="horz" wrap="square" lIns="0" tIns="0" rIns="0" bIns="0" rtlCol="0">
                <a:spAutoFit/>
              </a:bodyPr>
              <a:lstStyle/>
              <a:p>
                <a:pPr marR="35560" algn="r">
                  <a:lnSpc>
                    <a:spcPct val="100000"/>
                  </a:lnSpc>
                </a:pPr>
                <a:r>
                  <a:rPr sz="1750" spc="15" dirty="0">
                    <a:solidFill>
                      <a:srgbClr val="0000FF"/>
                    </a:solidFill>
                    <a:latin typeface="Arial"/>
                    <a:cs typeface="Arial"/>
                  </a:rPr>
                  <a:t>+</a:t>
                </a:r>
                <a:endParaRPr sz="1750">
                  <a:latin typeface="Arial"/>
                  <a:cs typeface="Arial"/>
                </a:endParaRPr>
              </a:p>
              <a:p>
                <a:pPr marR="5080" algn="r">
                  <a:lnSpc>
                    <a:spcPct val="100000"/>
                  </a:lnSpc>
                  <a:spcBef>
                    <a:spcPts val="575"/>
                  </a:spcBef>
                  <a:tabLst>
                    <a:tab pos="485775" algn="l"/>
                  </a:tabLst>
                </a:pPr>
                <a:r>
                  <a:rPr sz="2625" i="1" spc="60" baseline="1587" dirty="0">
                    <a:solidFill>
                      <a:srgbClr val="0000FF"/>
                    </a:solidFill>
                    <a:latin typeface="Arial"/>
                    <a:cs typeface="Arial"/>
                  </a:rPr>
                  <a:t>R</a:t>
                </a:r>
                <a:r>
                  <a:rPr sz="1575" i="1" spc="7" baseline="-18518" dirty="0">
                    <a:solidFill>
                      <a:srgbClr val="0000FF"/>
                    </a:solidFill>
                    <a:latin typeface="Arial"/>
                    <a:cs typeface="Arial"/>
                  </a:rPr>
                  <a:t>L</a:t>
                </a:r>
                <a:r>
                  <a:rPr sz="1575" i="1" baseline="-18518" dirty="0">
                    <a:solidFill>
                      <a:srgbClr val="0000FF"/>
                    </a:solidFill>
                    <a:latin typeface="Arial"/>
                    <a:cs typeface="Arial"/>
                  </a:rPr>
                  <a:t>	</a:t>
                </a:r>
                <a:r>
                  <a:rPr sz="1750" i="1" spc="20" dirty="0">
                    <a:solidFill>
                      <a:srgbClr val="0000FF"/>
                    </a:solidFill>
                    <a:latin typeface="Arial"/>
                    <a:cs typeface="Arial"/>
                  </a:rPr>
                  <a:t>v</a:t>
                </a:r>
                <a:r>
                  <a:rPr sz="1575" i="1" spc="7" baseline="-21164" dirty="0">
                    <a:solidFill>
                      <a:srgbClr val="0000FF"/>
                    </a:solidFill>
                    <a:latin typeface="Arial"/>
                    <a:cs typeface="Arial"/>
                  </a:rPr>
                  <a:t>o</a:t>
                </a:r>
                <a:endParaRPr sz="1575" baseline="-21164">
                  <a:latin typeface="Arial"/>
                  <a:cs typeface="Arial"/>
                </a:endParaRPr>
              </a:p>
              <a:p>
                <a:pPr marR="84455" algn="r">
                  <a:lnSpc>
                    <a:spcPct val="100000"/>
                  </a:lnSpc>
                  <a:spcBef>
                    <a:spcPts val="1040"/>
                  </a:spcBef>
                </a:pPr>
                <a:r>
                  <a:rPr sz="1750" spc="5" dirty="0">
                    <a:solidFill>
                      <a:srgbClr val="0000FF"/>
                    </a:solidFill>
                    <a:latin typeface="Arial"/>
                    <a:cs typeface="Arial"/>
                  </a:rPr>
                  <a:t>-</a:t>
                </a:r>
                <a:endParaRPr sz="1750">
                  <a:latin typeface="Arial"/>
                  <a:cs typeface="Arial"/>
                </a:endParaRPr>
              </a:p>
            </p:txBody>
          </p:sp>
          <p:sp>
            <p:nvSpPr>
              <p:cNvPr id="125" name="object 134"/>
              <p:cNvSpPr txBox="1"/>
              <p:nvPr/>
            </p:nvSpPr>
            <p:spPr>
              <a:xfrm>
                <a:off x="5216235" y="2358750"/>
                <a:ext cx="279400" cy="316865"/>
              </a:xfrm>
              <a:prstGeom prst="rect">
                <a:avLst/>
              </a:prstGeom>
            </p:spPr>
            <p:txBody>
              <a:bodyPr vert="horz" wrap="square" lIns="0" tIns="0" rIns="0" bIns="0" rtlCol="0">
                <a:spAutoFit/>
              </a:bodyPr>
              <a:lstStyle/>
              <a:p>
                <a:pPr marL="12700">
                  <a:lnSpc>
                    <a:spcPct val="100000"/>
                  </a:lnSpc>
                </a:pPr>
                <a:r>
                  <a:rPr sz="1750" i="1" spc="35" dirty="0">
                    <a:latin typeface="Arial"/>
                    <a:cs typeface="Arial"/>
                  </a:rPr>
                  <a:t>Q</a:t>
                </a:r>
                <a:r>
                  <a:rPr sz="1575" i="1" spc="7" baseline="-21164" dirty="0">
                    <a:latin typeface="Arial"/>
                    <a:cs typeface="Arial"/>
                  </a:rPr>
                  <a:t>1</a:t>
                </a:r>
                <a:endParaRPr sz="1575" baseline="-21164">
                  <a:latin typeface="Arial"/>
                  <a:cs typeface="Arial"/>
                </a:endParaRPr>
              </a:p>
            </p:txBody>
          </p:sp>
          <p:sp>
            <p:nvSpPr>
              <p:cNvPr id="126" name="object 135"/>
              <p:cNvSpPr/>
              <p:nvPr/>
            </p:nvSpPr>
            <p:spPr>
              <a:xfrm>
                <a:off x="2939886" y="2299352"/>
                <a:ext cx="96520" cy="96520"/>
              </a:xfrm>
              <a:custGeom>
                <a:avLst/>
                <a:gdLst/>
                <a:ahLst/>
                <a:cxnLst/>
                <a:rect l="l" t="t" r="r" b="b"/>
                <a:pathLst>
                  <a:path w="96519" h="96520">
                    <a:moveTo>
                      <a:pt x="12192" y="47244"/>
                    </a:moveTo>
                    <a:lnTo>
                      <a:pt x="0" y="50292"/>
                    </a:lnTo>
                    <a:lnTo>
                      <a:pt x="3048" y="65531"/>
                    </a:lnTo>
                    <a:lnTo>
                      <a:pt x="13716" y="80772"/>
                    </a:lnTo>
                    <a:lnTo>
                      <a:pt x="28956" y="91440"/>
                    </a:lnTo>
                    <a:lnTo>
                      <a:pt x="39624" y="94487"/>
                    </a:lnTo>
                    <a:lnTo>
                      <a:pt x="45720" y="96011"/>
                    </a:lnTo>
                    <a:lnTo>
                      <a:pt x="57912" y="94487"/>
                    </a:lnTo>
                    <a:lnTo>
                      <a:pt x="64008" y="92964"/>
                    </a:lnTo>
                    <a:lnTo>
                      <a:pt x="71628" y="86868"/>
                    </a:lnTo>
                    <a:lnTo>
                      <a:pt x="78486" y="82296"/>
                    </a:lnTo>
                    <a:lnTo>
                      <a:pt x="41148" y="82296"/>
                    </a:lnTo>
                    <a:lnTo>
                      <a:pt x="33528" y="80772"/>
                    </a:lnTo>
                    <a:lnTo>
                      <a:pt x="22860" y="73151"/>
                    </a:lnTo>
                    <a:lnTo>
                      <a:pt x="13716" y="60959"/>
                    </a:lnTo>
                    <a:lnTo>
                      <a:pt x="13716" y="56387"/>
                    </a:lnTo>
                    <a:lnTo>
                      <a:pt x="12192" y="47244"/>
                    </a:lnTo>
                    <a:close/>
                  </a:path>
                  <a:path w="96519" h="96520">
                    <a:moveTo>
                      <a:pt x="78232" y="13716"/>
                    </a:moveTo>
                    <a:lnTo>
                      <a:pt x="47243" y="13716"/>
                    </a:lnTo>
                    <a:lnTo>
                      <a:pt x="56387" y="15240"/>
                    </a:lnTo>
                    <a:lnTo>
                      <a:pt x="60960" y="15240"/>
                    </a:lnTo>
                    <a:lnTo>
                      <a:pt x="68580" y="22859"/>
                    </a:lnTo>
                    <a:lnTo>
                      <a:pt x="73152" y="24383"/>
                    </a:lnTo>
                    <a:lnTo>
                      <a:pt x="80772" y="35051"/>
                    </a:lnTo>
                    <a:lnTo>
                      <a:pt x="82296" y="42672"/>
                    </a:lnTo>
                    <a:lnTo>
                      <a:pt x="82296" y="56387"/>
                    </a:lnTo>
                    <a:lnTo>
                      <a:pt x="80772" y="60959"/>
                    </a:lnTo>
                    <a:lnTo>
                      <a:pt x="73152" y="71627"/>
                    </a:lnTo>
                    <a:lnTo>
                      <a:pt x="68580" y="74675"/>
                    </a:lnTo>
                    <a:lnTo>
                      <a:pt x="60960" y="80772"/>
                    </a:lnTo>
                    <a:lnTo>
                      <a:pt x="56387" y="82296"/>
                    </a:lnTo>
                    <a:lnTo>
                      <a:pt x="78486" y="82296"/>
                    </a:lnTo>
                    <a:lnTo>
                      <a:pt x="80772" y="80772"/>
                    </a:lnTo>
                    <a:lnTo>
                      <a:pt x="91440" y="65531"/>
                    </a:lnTo>
                    <a:lnTo>
                      <a:pt x="94487" y="57911"/>
                    </a:lnTo>
                    <a:lnTo>
                      <a:pt x="96012" y="48768"/>
                    </a:lnTo>
                    <a:lnTo>
                      <a:pt x="94487" y="41148"/>
                    </a:lnTo>
                    <a:lnTo>
                      <a:pt x="91440" y="30479"/>
                    </a:lnTo>
                    <a:lnTo>
                      <a:pt x="80772" y="15240"/>
                    </a:lnTo>
                    <a:lnTo>
                      <a:pt x="78232" y="13716"/>
                    </a:lnTo>
                    <a:close/>
                  </a:path>
                  <a:path w="96519" h="96520">
                    <a:moveTo>
                      <a:pt x="45720" y="0"/>
                    </a:moveTo>
                    <a:lnTo>
                      <a:pt x="39624" y="3048"/>
                    </a:lnTo>
                    <a:lnTo>
                      <a:pt x="28956" y="4572"/>
                    </a:lnTo>
                    <a:lnTo>
                      <a:pt x="13716" y="15240"/>
                    </a:lnTo>
                    <a:lnTo>
                      <a:pt x="3048" y="30479"/>
                    </a:lnTo>
                    <a:lnTo>
                      <a:pt x="1524" y="41148"/>
                    </a:lnTo>
                    <a:lnTo>
                      <a:pt x="13716" y="42672"/>
                    </a:lnTo>
                    <a:lnTo>
                      <a:pt x="13716" y="35051"/>
                    </a:lnTo>
                    <a:lnTo>
                      <a:pt x="21336" y="24383"/>
                    </a:lnTo>
                    <a:lnTo>
                      <a:pt x="33528" y="15240"/>
                    </a:lnTo>
                    <a:lnTo>
                      <a:pt x="41148" y="15240"/>
                    </a:lnTo>
                    <a:lnTo>
                      <a:pt x="47243" y="13716"/>
                    </a:lnTo>
                    <a:lnTo>
                      <a:pt x="78232" y="13716"/>
                    </a:lnTo>
                    <a:lnTo>
                      <a:pt x="73152" y="10668"/>
                    </a:lnTo>
                    <a:lnTo>
                      <a:pt x="64008" y="3048"/>
                    </a:lnTo>
                    <a:lnTo>
                      <a:pt x="57912" y="3048"/>
                    </a:lnTo>
                    <a:lnTo>
                      <a:pt x="45720" y="0"/>
                    </a:lnTo>
                    <a:close/>
                  </a:path>
                </a:pathLst>
              </a:custGeom>
              <a:solidFill>
                <a:srgbClr val="0000FF"/>
              </a:solidFill>
            </p:spPr>
            <p:txBody>
              <a:bodyPr wrap="square" lIns="0" tIns="0" rIns="0" bIns="0" rtlCol="0"/>
              <a:lstStyle/>
              <a:p>
                <a:endParaRPr/>
              </a:p>
            </p:txBody>
          </p:sp>
          <p:sp>
            <p:nvSpPr>
              <p:cNvPr id="127" name="object 136"/>
              <p:cNvSpPr/>
              <p:nvPr/>
            </p:nvSpPr>
            <p:spPr>
              <a:xfrm>
                <a:off x="2938363" y="2338976"/>
                <a:ext cx="15240" cy="10795"/>
              </a:xfrm>
              <a:custGeom>
                <a:avLst/>
                <a:gdLst/>
                <a:ahLst/>
                <a:cxnLst/>
                <a:rect l="l" t="t" r="r" b="b"/>
                <a:pathLst>
                  <a:path w="15239" h="10795">
                    <a:moveTo>
                      <a:pt x="3047" y="0"/>
                    </a:moveTo>
                    <a:lnTo>
                      <a:pt x="0" y="9144"/>
                    </a:lnTo>
                    <a:lnTo>
                      <a:pt x="1523" y="10668"/>
                    </a:lnTo>
                    <a:lnTo>
                      <a:pt x="13715" y="10668"/>
                    </a:lnTo>
                    <a:lnTo>
                      <a:pt x="15239" y="3048"/>
                    </a:lnTo>
                    <a:lnTo>
                      <a:pt x="3047" y="0"/>
                    </a:lnTo>
                    <a:close/>
                  </a:path>
                </a:pathLst>
              </a:custGeom>
              <a:solidFill>
                <a:srgbClr val="0000FF"/>
              </a:solidFill>
            </p:spPr>
            <p:txBody>
              <a:bodyPr wrap="square" lIns="0" tIns="0" rIns="0" bIns="0" rtlCol="0"/>
              <a:lstStyle/>
              <a:p>
                <a:endParaRPr/>
              </a:p>
            </p:txBody>
          </p:sp>
          <p:sp>
            <p:nvSpPr>
              <p:cNvPr id="128" name="object 137"/>
              <p:cNvSpPr txBox="1"/>
              <p:nvPr/>
            </p:nvSpPr>
            <p:spPr>
              <a:xfrm>
                <a:off x="2844891" y="3066902"/>
                <a:ext cx="246379" cy="264160"/>
              </a:xfrm>
              <a:prstGeom prst="rect">
                <a:avLst/>
              </a:prstGeom>
            </p:spPr>
            <p:txBody>
              <a:bodyPr vert="horz" wrap="square" lIns="0" tIns="0" rIns="0" bIns="0" rtlCol="0">
                <a:spAutoFit/>
              </a:bodyPr>
              <a:lstStyle/>
              <a:p>
                <a:pPr marL="12700">
                  <a:lnSpc>
                    <a:spcPts val="2075"/>
                  </a:lnSpc>
                </a:pPr>
                <a:r>
                  <a:rPr sz="2625" i="1" spc="30" baseline="12698" dirty="0">
                    <a:solidFill>
                      <a:srgbClr val="0000FF"/>
                    </a:solidFill>
                    <a:latin typeface="Arial"/>
                    <a:cs typeface="Arial"/>
                  </a:rPr>
                  <a:t>v</a:t>
                </a:r>
                <a:r>
                  <a:rPr sz="1050" i="1" spc="5" dirty="0">
                    <a:solidFill>
                      <a:srgbClr val="0000FF"/>
                    </a:solidFill>
                    <a:latin typeface="Arial"/>
                    <a:cs typeface="Arial"/>
                  </a:rPr>
                  <a:t>in</a:t>
                </a:r>
                <a:endParaRPr sz="1050">
                  <a:latin typeface="Arial"/>
                  <a:cs typeface="Arial"/>
                </a:endParaRPr>
              </a:p>
            </p:txBody>
          </p:sp>
          <p:sp>
            <p:nvSpPr>
              <p:cNvPr id="129" name="object 138"/>
              <p:cNvSpPr txBox="1"/>
              <p:nvPr/>
            </p:nvSpPr>
            <p:spPr>
              <a:xfrm>
                <a:off x="2895182" y="2466891"/>
                <a:ext cx="157480" cy="283210"/>
              </a:xfrm>
              <a:prstGeom prst="rect">
                <a:avLst/>
              </a:prstGeom>
            </p:spPr>
            <p:txBody>
              <a:bodyPr vert="horz" wrap="square" lIns="0" tIns="0" rIns="0" bIns="0" rtlCol="0">
                <a:spAutoFit/>
              </a:bodyPr>
              <a:lstStyle/>
              <a:p>
                <a:pPr marL="12700">
                  <a:lnSpc>
                    <a:spcPct val="100000"/>
                  </a:lnSpc>
                </a:pPr>
                <a:r>
                  <a:rPr sz="1750" spc="15" dirty="0">
                    <a:solidFill>
                      <a:srgbClr val="0000FF"/>
                    </a:solidFill>
                    <a:latin typeface="Arial"/>
                    <a:cs typeface="Arial"/>
                  </a:rPr>
                  <a:t>+</a:t>
                </a:r>
                <a:endParaRPr sz="1750">
                  <a:latin typeface="Arial"/>
                  <a:cs typeface="Arial"/>
                </a:endParaRPr>
              </a:p>
            </p:txBody>
          </p:sp>
          <p:sp>
            <p:nvSpPr>
              <p:cNvPr id="130" name="object 139"/>
              <p:cNvSpPr txBox="1"/>
              <p:nvPr/>
            </p:nvSpPr>
            <p:spPr>
              <a:xfrm>
                <a:off x="2881467" y="3617524"/>
                <a:ext cx="100965" cy="283210"/>
              </a:xfrm>
              <a:prstGeom prst="rect">
                <a:avLst/>
              </a:prstGeom>
            </p:spPr>
            <p:txBody>
              <a:bodyPr vert="horz" wrap="square" lIns="0" tIns="0" rIns="0" bIns="0" rtlCol="0">
                <a:spAutoFit/>
              </a:bodyPr>
              <a:lstStyle/>
              <a:p>
                <a:pPr marL="12700">
                  <a:lnSpc>
                    <a:spcPct val="100000"/>
                  </a:lnSpc>
                </a:pPr>
                <a:r>
                  <a:rPr sz="1750" spc="5" dirty="0">
                    <a:solidFill>
                      <a:srgbClr val="0000FF"/>
                    </a:solidFill>
                    <a:latin typeface="Arial"/>
                    <a:cs typeface="Arial"/>
                  </a:rPr>
                  <a:t>-</a:t>
                </a:r>
                <a:endParaRPr sz="1750">
                  <a:latin typeface="Arial"/>
                  <a:cs typeface="Arial"/>
                </a:endParaRPr>
              </a:p>
            </p:txBody>
          </p:sp>
          <p:sp>
            <p:nvSpPr>
              <p:cNvPr id="131" name="object 140"/>
              <p:cNvSpPr/>
              <p:nvPr/>
            </p:nvSpPr>
            <p:spPr>
              <a:xfrm>
                <a:off x="5791291" y="3443876"/>
                <a:ext cx="163195" cy="21590"/>
              </a:xfrm>
              <a:custGeom>
                <a:avLst/>
                <a:gdLst/>
                <a:ahLst/>
                <a:cxnLst/>
                <a:rect l="l" t="t" r="r" b="b"/>
                <a:pathLst>
                  <a:path w="163195" h="21589">
                    <a:moveTo>
                      <a:pt x="163067" y="0"/>
                    </a:moveTo>
                    <a:lnTo>
                      <a:pt x="0" y="4572"/>
                    </a:lnTo>
                    <a:lnTo>
                      <a:pt x="0" y="21336"/>
                    </a:lnTo>
                    <a:lnTo>
                      <a:pt x="163067" y="16763"/>
                    </a:lnTo>
                    <a:lnTo>
                      <a:pt x="163067" y="0"/>
                    </a:lnTo>
                    <a:close/>
                  </a:path>
                </a:pathLst>
              </a:custGeom>
              <a:solidFill>
                <a:srgbClr val="0000FF"/>
              </a:solidFill>
            </p:spPr>
            <p:txBody>
              <a:bodyPr wrap="square" lIns="0" tIns="0" rIns="0" bIns="0" rtlCol="0"/>
              <a:lstStyle/>
              <a:p>
                <a:endParaRPr/>
              </a:p>
            </p:txBody>
          </p:sp>
          <p:sp>
            <p:nvSpPr>
              <p:cNvPr id="132" name="object 141"/>
              <p:cNvSpPr/>
              <p:nvPr/>
            </p:nvSpPr>
            <p:spPr>
              <a:xfrm>
                <a:off x="5789767" y="3379869"/>
                <a:ext cx="163195" cy="20320"/>
              </a:xfrm>
              <a:custGeom>
                <a:avLst/>
                <a:gdLst/>
                <a:ahLst/>
                <a:cxnLst/>
                <a:rect l="l" t="t" r="r" b="b"/>
                <a:pathLst>
                  <a:path w="163195" h="20320">
                    <a:moveTo>
                      <a:pt x="163067" y="0"/>
                    </a:moveTo>
                    <a:lnTo>
                      <a:pt x="0" y="3048"/>
                    </a:lnTo>
                    <a:lnTo>
                      <a:pt x="0" y="19812"/>
                    </a:lnTo>
                    <a:lnTo>
                      <a:pt x="163067" y="16763"/>
                    </a:lnTo>
                    <a:lnTo>
                      <a:pt x="163067" y="0"/>
                    </a:lnTo>
                    <a:close/>
                  </a:path>
                </a:pathLst>
              </a:custGeom>
              <a:solidFill>
                <a:srgbClr val="0000FF"/>
              </a:solidFill>
            </p:spPr>
            <p:txBody>
              <a:bodyPr wrap="square" lIns="0" tIns="0" rIns="0" bIns="0" rtlCol="0"/>
              <a:lstStyle/>
              <a:p>
                <a:endParaRPr/>
              </a:p>
            </p:txBody>
          </p:sp>
          <p:sp>
            <p:nvSpPr>
              <p:cNvPr id="133" name="object 142"/>
              <p:cNvSpPr/>
              <p:nvPr/>
            </p:nvSpPr>
            <p:spPr>
              <a:xfrm>
                <a:off x="5862918" y="3340244"/>
                <a:ext cx="18415" cy="48895"/>
              </a:xfrm>
              <a:custGeom>
                <a:avLst/>
                <a:gdLst/>
                <a:ahLst/>
                <a:cxnLst/>
                <a:rect l="l" t="t" r="r" b="b"/>
                <a:pathLst>
                  <a:path w="18414" h="48895">
                    <a:moveTo>
                      <a:pt x="16763" y="0"/>
                    </a:moveTo>
                    <a:lnTo>
                      <a:pt x="0" y="0"/>
                    </a:lnTo>
                    <a:lnTo>
                      <a:pt x="1524" y="48768"/>
                    </a:lnTo>
                    <a:lnTo>
                      <a:pt x="18287" y="48768"/>
                    </a:lnTo>
                    <a:lnTo>
                      <a:pt x="16763" y="0"/>
                    </a:lnTo>
                    <a:close/>
                  </a:path>
                </a:pathLst>
              </a:custGeom>
              <a:solidFill>
                <a:srgbClr val="0000FF"/>
              </a:solidFill>
            </p:spPr>
            <p:txBody>
              <a:bodyPr wrap="square" lIns="0" tIns="0" rIns="0" bIns="0" rtlCol="0"/>
              <a:lstStyle/>
              <a:p>
                <a:endParaRPr/>
              </a:p>
            </p:txBody>
          </p:sp>
          <p:sp>
            <p:nvSpPr>
              <p:cNvPr id="134" name="object 143"/>
              <p:cNvSpPr/>
              <p:nvPr/>
            </p:nvSpPr>
            <p:spPr>
              <a:xfrm>
                <a:off x="5868252" y="2959244"/>
                <a:ext cx="0" cy="384175"/>
              </a:xfrm>
              <a:custGeom>
                <a:avLst/>
                <a:gdLst/>
                <a:ahLst/>
                <a:cxnLst/>
                <a:rect l="l" t="t" r="r" b="b"/>
                <a:pathLst>
                  <a:path h="384175">
                    <a:moveTo>
                      <a:pt x="0" y="0"/>
                    </a:moveTo>
                    <a:lnTo>
                      <a:pt x="0" y="384048"/>
                    </a:lnTo>
                  </a:path>
                </a:pathLst>
              </a:custGeom>
              <a:ln w="19812">
                <a:solidFill>
                  <a:srgbClr val="0000FF"/>
                </a:solidFill>
              </a:ln>
            </p:spPr>
            <p:txBody>
              <a:bodyPr wrap="square" lIns="0" tIns="0" rIns="0" bIns="0" rtlCol="0"/>
              <a:lstStyle/>
              <a:p>
                <a:endParaRPr/>
              </a:p>
            </p:txBody>
          </p:sp>
          <p:sp>
            <p:nvSpPr>
              <p:cNvPr id="135" name="object 144"/>
              <p:cNvSpPr/>
              <p:nvPr/>
            </p:nvSpPr>
            <p:spPr>
              <a:xfrm>
                <a:off x="5870538" y="3437781"/>
                <a:ext cx="0" cy="532130"/>
              </a:xfrm>
              <a:custGeom>
                <a:avLst/>
                <a:gdLst/>
                <a:ahLst/>
                <a:cxnLst/>
                <a:rect l="l" t="t" r="r" b="b"/>
                <a:pathLst>
                  <a:path h="532129">
                    <a:moveTo>
                      <a:pt x="0" y="0"/>
                    </a:moveTo>
                    <a:lnTo>
                      <a:pt x="0" y="531876"/>
                    </a:lnTo>
                  </a:path>
                </a:pathLst>
              </a:custGeom>
              <a:ln w="12191">
                <a:solidFill>
                  <a:srgbClr val="0000FF"/>
                </a:solidFill>
              </a:ln>
            </p:spPr>
            <p:txBody>
              <a:bodyPr wrap="square" lIns="0" tIns="0" rIns="0" bIns="0" rtlCol="0"/>
              <a:lstStyle/>
              <a:p>
                <a:endParaRPr/>
              </a:p>
            </p:txBody>
          </p:sp>
          <p:sp>
            <p:nvSpPr>
              <p:cNvPr id="136" name="object 145"/>
              <p:cNvSpPr/>
              <p:nvPr/>
            </p:nvSpPr>
            <p:spPr>
              <a:xfrm>
                <a:off x="5795862" y="3970419"/>
                <a:ext cx="163195" cy="0"/>
              </a:xfrm>
              <a:custGeom>
                <a:avLst/>
                <a:gdLst/>
                <a:ahLst/>
                <a:cxnLst/>
                <a:rect l="l" t="t" r="r" b="b"/>
                <a:pathLst>
                  <a:path w="163195">
                    <a:moveTo>
                      <a:pt x="0" y="0"/>
                    </a:moveTo>
                    <a:lnTo>
                      <a:pt x="163067" y="0"/>
                    </a:lnTo>
                  </a:path>
                </a:pathLst>
              </a:custGeom>
              <a:ln w="16763">
                <a:solidFill>
                  <a:srgbClr val="0000FF"/>
                </a:solidFill>
              </a:ln>
            </p:spPr>
            <p:txBody>
              <a:bodyPr wrap="square" lIns="0" tIns="0" rIns="0" bIns="0" rtlCol="0"/>
              <a:lstStyle/>
              <a:p>
                <a:endParaRPr/>
              </a:p>
            </p:txBody>
          </p:sp>
          <p:sp>
            <p:nvSpPr>
              <p:cNvPr id="137" name="object 146"/>
              <p:cNvSpPr/>
              <p:nvPr/>
            </p:nvSpPr>
            <p:spPr>
              <a:xfrm>
                <a:off x="5827867" y="4002423"/>
                <a:ext cx="97790" cy="0"/>
              </a:xfrm>
              <a:custGeom>
                <a:avLst/>
                <a:gdLst/>
                <a:ahLst/>
                <a:cxnLst/>
                <a:rect l="l" t="t" r="r" b="b"/>
                <a:pathLst>
                  <a:path w="97789">
                    <a:moveTo>
                      <a:pt x="0" y="0"/>
                    </a:moveTo>
                    <a:lnTo>
                      <a:pt x="97536" y="0"/>
                    </a:lnTo>
                  </a:path>
                </a:pathLst>
              </a:custGeom>
              <a:ln w="16763">
                <a:solidFill>
                  <a:srgbClr val="0000FF"/>
                </a:solidFill>
              </a:ln>
            </p:spPr>
            <p:txBody>
              <a:bodyPr wrap="square" lIns="0" tIns="0" rIns="0" bIns="0" rtlCol="0"/>
              <a:lstStyle/>
              <a:p>
                <a:endParaRPr/>
              </a:p>
            </p:txBody>
          </p:sp>
          <p:sp>
            <p:nvSpPr>
              <p:cNvPr id="138" name="object 147"/>
              <p:cNvSpPr/>
              <p:nvPr/>
            </p:nvSpPr>
            <p:spPr>
              <a:xfrm>
                <a:off x="5861394" y="4034426"/>
                <a:ext cx="32384" cy="0"/>
              </a:xfrm>
              <a:custGeom>
                <a:avLst/>
                <a:gdLst/>
                <a:ahLst/>
                <a:cxnLst/>
                <a:rect l="l" t="t" r="r" b="b"/>
                <a:pathLst>
                  <a:path w="32385">
                    <a:moveTo>
                      <a:pt x="0" y="0"/>
                    </a:moveTo>
                    <a:lnTo>
                      <a:pt x="32003" y="0"/>
                    </a:lnTo>
                  </a:path>
                </a:pathLst>
              </a:custGeom>
              <a:ln w="16763">
                <a:solidFill>
                  <a:srgbClr val="0000FF"/>
                </a:solidFill>
              </a:ln>
            </p:spPr>
            <p:txBody>
              <a:bodyPr wrap="square" lIns="0" tIns="0" rIns="0" bIns="0" rtlCol="0"/>
              <a:lstStyle/>
              <a:p>
                <a:endParaRPr/>
              </a:p>
            </p:txBody>
          </p:sp>
          <p:sp>
            <p:nvSpPr>
              <p:cNvPr id="139" name="object 148"/>
              <p:cNvSpPr/>
              <p:nvPr/>
            </p:nvSpPr>
            <p:spPr>
              <a:xfrm>
                <a:off x="5128350" y="2965340"/>
                <a:ext cx="742315" cy="0"/>
              </a:xfrm>
              <a:custGeom>
                <a:avLst/>
                <a:gdLst/>
                <a:ahLst/>
                <a:cxnLst/>
                <a:rect l="l" t="t" r="r" b="b"/>
                <a:pathLst>
                  <a:path w="742314">
                    <a:moveTo>
                      <a:pt x="0" y="0"/>
                    </a:moveTo>
                    <a:lnTo>
                      <a:pt x="742188" y="0"/>
                    </a:lnTo>
                  </a:path>
                </a:pathLst>
              </a:custGeom>
              <a:ln w="12191">
                <a:solidFill>
                  <a:srgbClr val="0000FF"/>
                </a:solidFill>
              </a:ln>
            </p:spPr>
            <p:txBody>
              <a:bodyPr wrap="square" lIns="0" tIns="0" rIns="0" bIns="0" rtlCol="0"/>
              <a:lstStyle/>
              <a:p>
                <a:endParaRPr/>
              </a:p>
            </p:txBody>
          </p:sp>
          <p:sp>
            <p:nvSpPr>
              <p:cNvPr id="140" name="object 149"/>
              <p:cNvSpPr/>
              <p:nvPr/>
            </p:nvSpPr>
            <p:spPr>
              <a:xfrm>
                <a:off x="5102443" y="2957720"/>
                <a:ext cx="50800" cy="30480"/>
              </a:xfrm>
              <a:custGeom>
                <a:avLst/>
                <a:gdLst/>
                <a:ahLst/>
                <a:cxnLst/>
                <a:rect l="l" t="t" r="r" b="b"/>
                <a:pathLst>
                  <a:path w="50800" h="30479">
                    <a:moveTo>
                      <a:pt x="16763" y="4572"/>
                    </a:moveTo>
                    <a:lnTo>
                      <a:pt x="0" y="7620"/>
                    </a:lnTo>
                    <a:lnTo>
                      <a:pt x="0" y="10668"/>
                    </a:lnTo>
                    <a:lnTo>
                      <a:pt x="1524" y="12192"/>
                    </a:lnTo>
                    <a:lnTo>
                      <a:pt x="4571" y="18287"/>
                    </a:lnTo>
                    <a:lnTo>
                      <a:pt x="4571" y="19812"/>
                    </a:lnTo>
                    <a:lnTo>
                      <a:pt x="6095" y="19812"/>
                    </a:lnTo>
                    <a:lnTo>
                      <a:pt x="10667" y="24384"/>
                    </a:lnTo>
                    <a:lnTo>
                      <a:pt x="10667" y="25908"/>
                    </a:lnTo>
                    <a:lnTo>
                      <a:pt x="12191" y="25908"/>
                    </a:lnTo>
                    <a:lnTo>
                      <a:pt x="21336" y="30480"/>
                    </a:lnTo>
                    <a:lnTo>
                      <a:pt x="30479" y="30480"/>
                    </a:lnTo>
                    <a:lnTo>
                      <a:pt x="32003" y="28956"/>
                    </a:lnTo>
                    <a:lnTo>
                      <a:pt x="41148" y="24384"/>
                    </a:lnTo>
                    <a:lnTo>
                      <a:pt x="44195" y="21336"/>
                    </a:lnTo>
                    <a:lnTo>
                      <a:pt x="48005" y="13716"/>
                    </a:lnTo>
                    <a:lnTo>
                      <a:pt x="24383" y="13716"/>
                    </a:lnTo>
                    <a:lnTo>
                      <a:pt x="25145" y="13335"/>
                    </a:lnTo>
                    <a:lnTo>
                      <a:pt x="22859" y="12192"/>
                    </a:lnTo>
                    <a:lnTo>
                      <a:pt x="18287" y="7620"/>
                    </a:lnTo>
                    <a:lnTo>
                      <a:pt x="16763" y="4572"/>
                    </a:lnTo>
                    <a:close/>
                  </a:path>
                  <a:path w="50800" h="30479">
                    <a:moveTo>
                      <a:pt x="25145" y="13335"/>
                    </a:moveTo>
                    <a:lnTo>
                      <a:pt x="24383" y="13716"/>
                    </a:lnTo>
                    <a:lnTo>
                      <a:pt x="25907" y="13716"/>
                    </a:lnTo>
                    <a:lnTo>
                      <a:pt x="25145" y="13335"/>
                    </a:lnTo>
                    <a:close/>
                  </a:path>
                  <a:path w="50800" h="30479">
                    <a:moveTo>
                      <a:pt x="50291" y="0"/>
                    </a:moveTo>
                    <a:lnTo>
                      <a:pt x="33527" y="0"/>
                    </a:lnTo>
                    <a:lnTo>
                      <a:pt x="33527" y="4572"/>
                    </a:lnTo>
                    <a:lnTo>
                      <a:pt x="30479" y="10668"/>
                    </a:lnTo>
                    <a:lnTo>
                      <a:pt x="25145" y="13335"/>
                    </a:lnTo>
                    <a:lnTo>
                      <a:pt x="25907" y="13716"/>
                    </a:lnTo>
                    <a:lnTo>
                      <a:pt x="48005" y="13716"/>
                    </a:lnTo>
                    <a:lnTo>
                      <a:pt x="48767" y="12192"/>
                    </a:lnTo>
                    <a:lnTo>
                      <a:pt x="50291" y="10668"/>
                    </a:lnTo>
                    <a:lnTo>
                      <a:pt x="50291" y="0"/>
                    </a:lnTo>
                    <a:close/>
                  </a:path>
                </a:pathLst>
              </a:custGeom>
              <a:solidFill>
                <a:srgbClr val="000000"/>
              </a:solidFill>
            </p:spPr>
            <p:txBody>
              <a:bodyPr wrap="square" lIns="0" tIns="0" rIns="0" bIns="0" rtlCol="0"/>
              <a:lstStyle/>
              <a:p>
                <a:endParaRPr/>
              </a:p>
            </p:txBody>
          </p:sp>
          <p:sp>
            <p:nvSpPr>
              <p:cNvPr id="141" name="object 150"/>
              <p:cNvSpPr/>
              <p:nvPr/>
            </p:nvSpPr>
            <p:spPr>
              <a:xfrm>
                <a:off x="5105491" y="2936384"/>
                <a:ext cx="47625" cy="27940"/>
              </a:xfrm>
              <a:custGeom>
                <a:avLst/>
                <a:gdLst/>
                <a:ahLst/>
                <a:cxnLst/>
                <a:rect l="l" t="t" r="r" b="b"/>
                <a:pathLst>
                  <a:path w="47625" h="27939">
                    <a:moveTo>
                      <a:pt x="30479" y="0"/>
                    </a:moveTo>
                    <a:lnTo>
                      <a:pt x="15239" y="0"/>
                    </a:lnTo>
                    <a:lnTo>
                      <a:pt x="9143" y="3048"/>
                    </a:lnTo>
                    <a:lnTo>
                      <a:pt x="6095" y="6096"/>
                    </a:lnTo>
                    <a:lnTo>
                      <a:pt x="4571" y="9144"/>
                    </a:lnTo>
                    <a:lnTo>
                      <a:pt x="3047" y="10668"/>
                    </a:lnTo>
                    <a:lnTo>
                      <a:pt x="1523" y="10668"/>
                    </a:lnTo>
                    <a:lnTo>
                      <a:pt x="1523" y="12192"/>
                    </a:lnTo>
                    <a:lnTo>
                      <a:pt x="0" y="15240"/>
                    </a:lnTo>
                    <a:lnTo>
                      <a:pt x="12191" y="27432"/>
                    </a:lnTo>
                    <a:lnTo>
                      <a:pt x="13715" y="25908"/>
                    </a:lnTo>
                    <a:lnTo>
                      <a:pt x="13715" y="24384"/>
                    </a:lnTo>
                    <a:lnTo>
                      <a:pt x="18287" y="19812"/>
                    </a:lnTo>
                    <a:lnTo>
                      <a:pt x="18287" y="18288"/>
                    </a:lnTo>
                    <a:lnTo>
                      <a:pt x="19811" y="16764"/>
                    </a:lnTo>
                    <a:lnTo>
                      <a:pt x="45719" y="16764"/>
                    </a:lnTo>
                    <a:lnTo>
                      <a:pt x="44195" y="15240"/>
                    </a:lnTo>
                    <a:lnTo>
                      <a:pt x="41147" y="9144"/>
                    </a:lnTo>
                    <a:lnTo>
                      <a:pt x="41147" y="7620"/>
                    </a:lnTo>
                    <a:lnTo>
                      <a:pt x="39623" y="7620"/>
                    </a:lnTo>
                    <a:lnTo>
                      <a:pt x="36575" y="4572"/>
                    </a:lnTo>
                    <a:lnTo>
                      <a:pt x="36575" y="3048"/>
                    </a:lnTo>
                    <a:lnTo>
                      <a:pt x="35051" y="3048"/>
                    </a:lnTo>
                    <a:lnTo>
                      <a:pt x="32003" y="1524"/>
                    </a:lnTo>
                    <a:lnTo>
                      <a:pt x="30479" y="0"/>
                    </a:lnTo>
                    <a:close/>
                  </a:path>
                  <a:path w="47625" h="27939">
                    <a:moveTo>
                      <a:pt x="45719" y="16764"/>
                    </a:moveTo>
                    <a:lnTo>
                      <a:pt x="24383" y="16764"/>
                    </a:lnTo>
                    <a:lnTo>
                      <a:pt x="27431" y="19812"/>
                    </a:lnTo>
                    <a:lnTo>
                      <a:pt x="28955" y="22860"/>
                    </a:lnTo>
                    <a:lnTo>
                      <a:pt x="30479" y="24384"/>
                    </a:lnTo>
                    <a:lnTo>
                      <a:pt x="30479" y="25908"/>
                    </a:lnTo>
                    <a:lnTo>
                      <a:pt x="32003" y="27432"/>
                    </a:lnTo>
                    <a:lnTo>
                      <a:pt x="47243" y="21336"/>
                    </a:lnTo>
                    <a:lnTo>
                      <a:pt x="47243" y="18288"/>
                    </a:lnTo>
                    <a:lnTo>
                      <a:pt x="45719" y="16764"/>
                    </a:lnTo>
                    <a:close/>
                  </a:path>
                </a:pathLst>
              </a:custGeom>
              <a:solidFill>
                <a:srgbClr val="000000"/>
              </a:solidFill>
            </p:spPr>
            <p:txBody>
              <a:bodyPr wrap="square" lIns="0" tIns="0" rIns="0" bIns="0" rtlCol="0"/>
              <a:lstStyle/>
              <a:p>
                <a:endParaRPr/>
              </a:p>
            </p:txBody>
          </p:sp>
          <p:sp>
            <p:nvSpPr>
              <p:cNvPr id="142" name="object 151"/>
              <p:cNvSpPr/>
              <p:nvPr/>
            </p:nvSpPr>
            <p:spPr>
              <a:xfrm>
                <a:off x="5102443" y="2951625"/>
                <a:ext cx="17145" cy="10795"/>
              </a:xfrm>
              <a:custGeom>
                <a:avLst/>
                <a:gdLst/>
                <a:ahLst/>
                <a:cxnLst/>
                <a:rect l="l" t="t" r="r" b="b"/>
                <a:pathLst>
                  <a:path w="17145" h="10795">
                    <a:moveTo>
                      <a:pt x="3048" y="0"/>
                    </a:moveTo>
                    <a:lnTo>
                      <a:pt x="0" y="6095"/>
                    </a:lnTo>
                    <a:lnTo>
                      <a:pt x="0" y="10667"/>
                    </a:lnTo>
                    <a:lnTo>
                      <a:pt x="16763" y="10667"/>
                    </a:lnTo>
                    <a:lnTo>
                      <a:pt x="16763" y="6095"/>
                    </a:lnTo>
                    <a:lnTo>
                      <a:pt x="3048" y="0"/>
                    </a:lnTo>
                    <a:close/>
                  </a:path>
                </a:pathLst>
              </a:custGeom>
              <a:solidFill>
                <a:srgbClr val="000000"/>
              </a:solidFill>
            </p:spPr>
            <p:txBody>
              <a:bodyPr wrap="square" lIns="0" tIns="0" rIns="0" bIns="0" rtlCol="0"/>
              <a:lstStyle/>
              <a:p>
                <a:endParaRPr/>
              </a:p>
            </p:txBody>
          </p:sp>
          <p:sp>
            <p:nvSpPr>
              <p:cNvPr id="143" name="object 152"/>
              <p:cNvSpPr/>
              <p:nvPr/>
            </p:nvSpPr>
            <p:spPr>
              <a:xfrm>
                <a:off x="5102443" y="2963817"/>
                <a:ext cx="17145" cy="0"/>
              </a:xfrm>
              <a:custGeom>
                <a:avLst/>
                <a:gdLst/>
                <a:ahLst/>
                <a:cxnLst/>
                <a:rect l="l" t="t" r="r" b="b"/>
                <a:pathLst>
                  <a:path w="17145">
                    <a:moveTo>
                      <a:pt x="0" y="0"/>
                    </a:moveTo>
                    <a:lnTo>
                      <a:pt x="16763" y="0"/>
                    </a:lnTo>
                  </a:path>
                </a:pathLst>
              </a:custGeom>
              <a:ln w="3175">
                <a:solidFill>
                  <a:srgbClr val="000000"/>
                </a:solidFill>
              </a:ln>
            </p:spPr>
            <p:txBody>
              <a:bodyPr wrap="square" lIns="0" tIns="0" rIns="0" bIns="0" rtlCol="0"/>
              <a:lstStyle/>
              <a:p>
                <a:endParaRPr/>
              </a:p>
            </p:txBody>
          </p:sp>
          <p:sp>
            <p:nvSpPr>
              <p:cNvPr id="144" name="object 153"/>
              <p:cNvSpPr txBox="1"/>
              <p:nvPr/>
            </p:nvSpPr>
            <p:spPr>
              <a:xfrm>
                <a:off x="5991950" y="3273150"/>
                <a:ext cx="280670" cy="316865"/>
              </a:xfrm>
              <a:prstGeom prst="rect">
                <a:avLst/>
              </a:prstGeom>
            </p:spPr>
            <p:txBody>
              <a:bodyPr vert="horz" wrap="square" lIns="0" tIns="0" rIns="0" bIns="0" rtlCol="0">
                <a:spAutoFit/>
              </a:bodyPr>
              <a:lstStyle/>
              <a:p>
                <a:pPr marL="12700">
                  <a:lnSpc>
                    <a:spcPct val="100000"/>
                  </a:lnSpc>
                </a:pPr>
                <a:r>
                  <a:rPr sz="1750" i="1" spc="25" dirty="0">
                    <a:solidFill>
                      <a:srgbClr val="0000FF"/>
                    </a:solidFill>
                    <a:latin typeface="Arial"/>
                    <a:cs typeface="Arial"/>
                  </a:rPr>
                  <a:t>C</a:t>
                </a:r>
                <a:r>
                  <a:rPr sz="1575" i="1" spc="15" baseline="-21164" dirty="0">
                    <a:solidFill>
                      <a:srgbClr val="0000FF"/>
                    </a:solidFill>
                    <a:latin typeface="Arial"/>
                    <a:cs typeface="Arial"/>
                  </a:rPr>
                  <a:t>E</a:t>
                </a:r>
                <a:endParaRPr sz="1575" baseline="-21164" dirty="0">
                  <a:latin typeface="Arial"/>
                  <a:cs typeface="Arial"/>
                </a:endParaRPr>
              </a:p>
            </p:txBody>
          </p:sp>
        </p:grpSp>
        <p:sp>
          <p:nvSpPr>
            <p:cNvPr id="148" name="Rectangle 147"/>
            <p:cNvSpPr/>
            <p:nvPr/>
          </p:nvSpPr>
          <p:spPr>
            <a:xfrm>
              <a:off x="5369155" y="784338"/>
              <a:ext cx="746936" cy="584775"/>
            </a:xfrm>
            <a:prstGeom prst="rect">
              <a:avLst/>
            </a:prstGeom>
          </p:spPr>
          <p:txBody>
            <a:bodyPr wrap="none">
              <a:spAutoFit/>
            </a:bodyPr>
            <a:lstStyle/>
            <a:p>
              <a:pPr marL="12700">
                <a:lnSpc>
                  <a:spcPct val="100000"/>
                </a:lnSpc>
              </a:pPr>
              <a:r>
                <a:rPr lang="tr-TR" sz="4800" i="1" spc="37" baseline="12698" dirty="0">
                  <a:latin typeface="Comic Sans MS" panose="030F0702030302020204" pitchFamily="66" charset="0"/>
                  <a:cs typeface="Arial"/>
                </a:rPr>
                <a:t>V</a:t>
              </a:r>
              <a:r>
                <a:rPr lang="tr-TR" i="1" spc="5" dirty="0">
                  <a:latin typeface="Comic Sans MS" panose="030F0702030302020204" pitchFamily="66" charset="0"/>
                  <a:cs typeface="Arial"/>
                </a:rPr>
                <a:t>CC</a:t>
              </a:r>
              <a:endParaRPr lang="tr-TR" dirty="0">
                <a:latin typeface="Comic Sans MS" panose="030F0702030302020204" pitchFamily="66" charset="0"/>
                <a:cs typeface="Arial"/>
              </a:endParaRPr>
            </a:p>
          </p:txBody>
        </p:sp>
      </p:grpSp>
      <p:sp>
        <p:nvSpPr>
          <p:cNvPr id="149" name="Rectangle 148"/>
          <p:cNvSpPr/>
          <p:nvPr/>
        </p:nvSpPr>
        <p:spPr>
          <a:xfrm>
            <a:off x="4373149" y="2924097"/>
            <a:ext cx="490519" cy="400110"/>
          </a:xfrm>
          <a:prstGeom prst="rect">
            <a:avLst/>
          </a:prstGeom>
        </p:spPr>
        <p:txBody>
          <a:bodyPr wrap="none">
            <a:spAutoFit/>
          </a:bodyPr>
          <a:lstStyle/>
          <a:p>
            <a:pPr marL="12700">
              <a:lnSpc>
                <a:spcPct val="100000"/>
              </a:lnSpc>
              <a:tabLst>
                <a:tab pos="1458595" algn="l"/>
              </a:tabLst>
            </a:pPr>
            <a:r>
              <a:rPr lang="tr-TR" sz="2000" i="1" spc="25" dirty="0">
                <a:latin typeface="Arial"/>
                <a:cs typeface="Arial"/>
              </a:rPr>
              <a:t>R</a:t>
            </a:r>
            <a:r>
              <a:rPr lang="tr-TR" i="1" spc="15" baseline="-21164" dirty="0">
                <a:latin typeface="Arial"/>
                <a:cs typeface="Arial"/>
              </a:rPr>
              <a:t>E</a:t>
            </a:r>
            <a:endParaRPr lang="tr-TR" baseline="-21164" dirty="0">
              <a:latin typeface="Arial"/>
              <a:cs typeface="Arial"/>
            </a:endParaRPr>
          </a:p>
        </p:txBody>
      </p:sp>
    </p:spTree>
    <p:extLst>
      <p:ext uri="{BB962C8B-B14F-4D97-AF65-F5344CB8AC3E}">
        <p14:creationId xmlns:p14="http://schemas.microsoft.com/office/powerpoint/2010/main" val="1016136550"/>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object 282"/>
          <p:cNvSpPr txBox="1"/>
          <p:nvPr/>
        </p:nvSpPr>
        <p:spPr>
          <a:xfrm>
            <a:off x="251520" y="332656"/>
            <a:ext cx="8640960" cy="430887"/>
          </a:xfrm>
          <a:prstGeom prst="rect">
            <a:avLst/>
          </a:prstGeom>
        </p:spPr>
        <p:txBody>
          <a:bodyPr vert="horz" wrap="square" lIns="0" tIns="0" rIns="0" bIns="0" rtlCol="0">
            <a:spAutoFit/>
          </a:bodyPr>
          <a:lstStyle/>
          <a:p>
            <a:pPr marL="12700">
              <a:lnSpc>
                <a:spcPct val="100000"/>
              </a:lnSpc>
            </a:pPr>
            <a:r>
              <a:rPr sz="2800" i="1" u="sng" dirty="0">
                <a:solidFill>
                  <a:srgbClr val="000080"/>
                </a:solidFill>
                <a:effectLst>
                  <a:outerShdw blurRad="38100" dist="38100" dir="2700000" algn="tl">
                    <a:srgbClr val="000000">
                      <a:alpha val="43137"/>
                    </a:srgbClr>
                  </a:outerShdw>
                </a:effectLst>
                <a:latin typeface="Comic Sans MS" panose="030F0702030302020204" pitchFamily="66" charset="0"/>
                <a:cs typeface="Arial"/>
              </a:rPr>
              <a:t>Constructing the Small-Signal Equivalent</a:t>
            </a:r>
            <a:r>
              <a:rPr sz="2800" i="1" u="sng" spc="-30" dirty="0">
                <a:solidFill>
                  <a:srgbClr val="000080"/>
                </a:solidFill>
                <a:effectLst>
                  <a:outerShdw blurRad="38100" dist="38100" dir="2700000" algn="tl">
                    <a:srgbClr val="000000">
                      <a:alpha val="43137"/>
                    </a:srgbClr>
                  </a:outerShdw>
                </a:effectLst>
                <a:latin typeface="Comic Sans MS" panose="030F0702030302020204" pitchFamily="66" charset="0"/>
                <a:cs typeface="Arial"/>
              </a:rPr>
              <a:t> </a:t>
            </a:r>
            <a:r>
              <a:rPr sz="2800" i="1" u="sng" dirty="0" smtClean="0">
                <a:solidFill>
                  <a:srgbClr val="000080"/>
                </a:solidFill>
                <a:effectLst>
                  <a:outerShdw blurRad="38100" dist="38100" dir="2700000" algn="tl">
                    <a:srgbClr val="000000">
                      <a:alpha val="43137"/>
                    </a:srgbClr>
                  </a:outerShdw>
                </a:effectLst>
                <a:latin typeface="Comic Sans MS" panose="030F0702030302020204" pitchFamily="66" charset="0"/>
                <a:cs typeface="Arial"/>
              </a:rPr>
              <a:t>Circuit</a:t>
            </a:r>
            <a:endParaRPr sz="2800" dirty="0">
              <a:effectLst>
                <a:outerShdw blurRad="38100" dist="38100" dir="2700000" algn="tl">
                  <a:srgbClr val="000000">
                    <a:alpha val="43137"/>
                  </a:srgbClr>
                </a:outerShdw>
              </a:effectLst>
              <a:latin typeface="Comic Sans MS" panose="030F0702030302020204" pitchFamily="66" charset="0"/>
              <a:cs typeface="Arial"/>
            </a:endParaRPr>
          </a:p>
        </p:txBody>
      </p:sp>
      <p:sp>
        <p:nvSpPr>
          <p:cNvPr id="146" name="object 283"/>
          <p:cNvSpPr txBox="1"/>
          <p:nvPr/>
        </p:nvSpPr>
        <p:spPr>
          <a:xfrm>
            <a:off x="251520" y="4059857"/>
            <a:ext cx="8037103" cy="2218556"/>
          </a:xfrm>
          <a:prstGeom prst="rect">
            <a:avLst/>
          </a:prstGeom>
        </p:spPr>
        <p:txBody>
          <a:bodyPr vert="horz" wrap="square" lIns="0" tIns="0" rIns="0" bIns="0" rtlCol="0">
            <a:spAutoFit/>
          </a:bodyPr>
          <a:lstStyle/>
          <a:p>
            <a:pPr marL="12700">
              <a:lnSpc>
                <a:spcPct val="100000"/>
              </a:lnSpc>
              <a:spcBef>
                <a:spcPts val="5"/>
              </a:spcBef>
            </a:pPr>
            <a:r>
              <a:rPr sz="2000" dirty="0" smtClean="0">
                <a:latin typeface="Comic Sans MS" panose="030F0702030302020204" pitchFamily="66" charset="0"/>
                <a:cs typeface="Arial"/>
              </a:rPr>
              <a:t>To </a:t>
            </a:r>
            <a:r>
              <a:rPr sz="2000" dirty="0">
                <a:latin typeface="Comic Sans MS" panose="030F0702030302020204" pitchFamily="66" charset="0"/>
                <a:cs typeface="Arial"/>
              </a:rPr>
              <a:t>construct small-signal equivalent circuit for entire amplifier,</a:t>
            </a:r>
            <a:r>
              <a:rPr sz="2000" spc="-200" dirty="0">
                <a:latin typeface="Comic Sans MS" panose="030F0702030302020204" pitchFamily="66" charset="0"/>
                <a:cs typeface="Arial"/>
              </a:rPr>
              <a:t> </a:t>
            </a:r>
            <a:r>
              <a:rPr sz="2000" dirty="0">
                <a:latin typeface="Comic Sans MS" panose="030F0702030302020204" pitchFamily="66" charset="0"/>
                <a:cs typeface="Arial"/>
              </a:rPr>
              <a:t>we:</a:t>
            </a:r>
          </a:p>
          <a:p>
            <a:pPr marL="927100" indent="-457200">
              <a:lnSpc>
                <a:spcPct val="100000"/>
              </a:lnSpc>
              <a:spcBef>
                <a:spcPts val="960"/>
              </a:spcBef>
              <a:buFont typeface="Arial"/>
              <a:buAutoNum type="arabicPeriod"/>
              <a:tabLst>
                <a:tab pos="926465" algn="l"/>
                <a:tab pos="927100" algn="l"/>
              </a:tabLst>
            </a:pPr>
            <a:r>
              <a:rPr sz="2000" dirty="0">
                <a:latin typeface="Comic Sans MS" panose="030F0702030302020204" pitchFamily="66" charset="0"/>
                <a:cs typeface="Arial"/>
              </a:rPr>
              <a:t>Replace the BJT by its small-signal</a:t>
            </a:r>
            <a:r>
              <a:rPr sz="2000" spc="60" dirty="0">
                <a:latin typeface="Comic Sans MS" panose="030F0702030302020204" pitchFamily="66" charset="0"/>
                <a:cs typeface="Arial"/>
              </a:rPr>
              <a:t> </a:t>
            </a:r>
            <a:r>
              <a:rPr sz="2000" dirty="0">
                <a:latin typeface="Comic Sans MS" panose="030F0702030302020204" pitchFamily="66" charset="0"/>
                <a:cs typeface="Arial"/>
              </a:rPr>
              <a:t>model.</a:t>
            </a:r>
          </a:p>
          <a:p>
            <a:pPr marL="927100" indent="-457200">
              <a:lnSpc>
                <a:spcPct val="100000"/>
              </a:lnSpc>
              <a:spcBef>
                <a:spcPts val="960"/>
              </a:spcBef>
              <a:buFont typeface="Arial"/>
              <a:buAutoNum type="arabicPeriod"/>
              <a:tabLst>
                <a:tab pos="926465" algn="l"/>
                <a:tab pos="927100" algn="l"/>
              </a:tabLst>
            </a:pPr>
            <a:r>
              <a:rPr sz="2000" dirty="0">
                <a:latin typeface="Comic Sans MS" panose="030F0702030302020204" pitchFamily="66" charset="0"/>
                <a:cs typeface="Arial"/>
              </a:rPr>
              <a:t>Replace all capacitors with short</a:t>
            </a:r>
            <a:r>
              <a:rPr sz="2000" spc="50" dirty="0">
                <a:latin typeface="Comic Sans MS" panose="030F0702030302020204" pitchFamily="66" charset="0"/>
                <a:cs typeface="Arial"/>
              </a:rPr>
              <a:t> </a:t>
            </a:r>
            <a:r>
              <a:rPr sz="2000" dirty="0">
                <a:latin typeface="Comic Sans MS" panose="030F0702030302020204" pitchFamily="66" charset="0"/>
                <a:cs typeface="Arial"/>
              </a:rPr>
              <a:t>circuits.</a:t>
            </a:r>
          </a:p>
          <a:p>
            <a:pPr marL="927100" marR="5080" indent="-457200">
              <a:lnSpc>
                <a:spcPts val="1910"/>
              </a:lnSpc>
              <a:spcBef>
                <a:spcPts val="1040"/>
              </a:spcBef>
              <a:buFont typeface="Arial"/>
              <a:buAutoNum type="arabicPeriod"/>
              <a:tabLst>
                <a:tab pos="926465" algn="l"/>
                <a:tab pos="927100" algn="l"/>
              </a:tabLst>
            </a:pPr>
            <a:r>
              <a:rPr sz="2000" dirty="0">
                <a:latin typeface="Comic Sans MS" panose="030F0702030302020204" pitchFamily="66" charset="0"/>
                <a:cs typeface="Arial"/>
              </a:rPr>
              <a:t>Set</a:t>
            </a:r>
            <a:r>
              <a:rPr sz="2000" spc="-114" dirty="0">
                <a:latin typeface="Comic Sans MS" panose="030F0702030302020204" pitchFamily="66" charset="0"/>
                <a:cs typeface="Arial"/>
              </a:rPr>
              <a:t> </a:t>
            </a:r>
            <a:r>
              <a:rPr sz="2000" dirty="0">
                <a:latin typeface="Comic Sans MS" panose="030F0702030302020204" pitchFamily="66" charset="0"/>
                <a:cs typeface="Arial"/>
              </a:rPr>
              <a:t>all</a:t>
            </a:r>
            <a:r>
              <a:rPr sz="2000" spc="-114" dirty="0">
                <a:latin typeface="Comic Sans MS" panose="030F0702030302020204" pitchFamily="66" charset="0"/>
                <a:cs typeface="Arial"/>
              </a:rPr>
              <a:t> </a:t>
            </a:r>
            <a:r>
              <a:rPr lang="tr-TR" sz="2000" i="1" dirty="0" smtClean="0">
                <a:latin typeface="Comic Sans MS" panose="030F0702030302020204" pitchFamily="66" charset="0"/>
                <a:cs typeface="Arial"/>
              </a:rPr>
              <a:t>DC</a:t>
            </a:r>
            <a:r>
              <a:rPr sz="2000" i="1" spc="-110" dirty="0" smtClean="0">
                <a:latin typeface="Comic Sans MS" panose="030F0702030302020204" pitchFamily="66" charset="0"/>
                <a:cs typeface="Arial"/>
              </a:rPr>
              <a:t> </a:t>
            </a:r>
            <a:r>
              <a:rPr sz="2000" dirty="0">
                <a:latin typeface="Comic Sans MS" panose="030F0702030302020204" pitchFamily="66" charset="0"/>
                <a:cs typeface="Arial"/>
              </a:rPr>
              <a:t>sources</a:t>
            </a:r>
            <a:r>
              <a:rPr sz="2000" spc="-114" dirty="0">
                <a:latin typeface="Comic Sans MS" panose="030F0702030302020204" pitchFamily="66" charset="0"/>
                <a:cs typeface="Arial"/>
              </a:rPr>
              <a:t> </a:t>
            </a:r>
            <a:r>
              <a:rPr sz="2000" dirty="0">
                <a:latin typeface="Comic Sans MS" panose="030F0702030302020204" pitchFamily="66" charset="0"/>
                <a:cs typeface="Arial"/>
              </a:rPr>
              <a:t>to</a:t>
            </a:r>
            <a:r>
              <a:rPr sz="2000" spc="-114" dirty="0">
                <a:latin typeface="Comic Sans MS" panose="030F0702030302020204" pitchFamily="66" charset="0"/>
                <a:cs typeface="Arial"/>
              </a:rPr>
              <a:t> </a:t>
            </a:r>
            <a:r>
              <a:rPr sz="2000" dirty="0">
                <a:latin typeface="Comic Sans MS" panose="030F0702030302020204" pitchFamily="66" charset="0"/>
                <a:cs typeface="Arial"/>
              </a:rPr>
              <a:t>zero,</a:t>
            </a:r>
            <a:r>
              <a:rPr sz="2000" spc="-95" dirty="0">
                <a:latin typeface="Comic Sans MS" panose="030F0702030302020204" pitchFamily="66" charset="0"/>
                <a:cs typeface="Arial"/>
              </a:rPr>
              <a:t> </a:t>
            </a:r>
            <a:r>
              <a:rPr sz="2000" i="1" u="sng" dirty="0">
                <a:latin typeface="Comic Sans MS" panose="030F0702030302020204" pitchFamily="66" charset="0"/>
                <a:cs typeface="Arial"/>
              </a:rPr>
              <a:t>because</a:t>
            </a:r>
            <a:r>
              <a:rPr sz="2000" i="1" u="sng" spc="-114" dirty="0">
                <a:latin typeface="Comic Sans MS" panose="030F0702030302020204" pitchFamily="66" charset="0"/>
                <a:cs typeface="Arial"/>
              </a:rPr>
              <a:t> </a:t>
            </a:r>
            <a:r>
              <a:rPr sz="2000" i="1" u="sng" dirty="0">
                <a:latin typeface="Comic Sans MS" panose="030F0702030302020204" pitchFamily="66" charset="0"/>
                <a:cs typeface="Arial"/>
              </a:rPr>
              <a:t>they</a:t>
            </a:r>
            <a:r>
              <a:rPr sz="2000" i="1" u="sng" spc="-114" dirty="0">
                <a:latin typeface="Comic Sans MS" panose="030F0702030302020204" pitchFamily="66" charset="0"/>
                <a:cs typeface="Arial"/>
              </a:rPr>
              <a:t> </a:t>
            </a:r>
            <a:r>
              <a:rPr sz="2000" i="1" u="sng" dirty="0">
                <a:latin typeface="Comic Sans MS" panose="030F0702030302020204" pitchFamily="66" charset="0"/>
                <a:cs typeface="Arial"/>
              </a:rPr>
              <a:t>have</a:t>
            </a:r>
            <a:r>
              <a:rPr sz="2000" i="1" u="sng" spc="-114" dirty="0">
                <a:latin typeface="Comic Sans MS" panose="030F0702030302020204" pitchFamily="66" charset="0"/>
                <a:cs typeface="Arial"/>
              </a:rPr>
              <a:t> </a:t>
            </a:r>
            <a:r>
              <a:rPr sz="2000" i="1" u="sng" dirty="0">
                <a:latin typeface="Comic Sans MS" panose="030F0702030302020204" pitchFamily="66" charset="0"/>
                <a:cs typeface="Arial"/>
              </a:rPr>
              <a:t>zero</a:t>
            </a:r>
            <a:r>
              <a:rPr sz="2000" i="1" u="sng" spc="-5" dirty="0">
                <a:latin typeface="Comic Sans MS" panose="030F0702030302020204" pitchFamily="66" charset="0"/>
                <a:cs typeface="Arial"/>
              </a:rPr>
              <a:t> </a:t>
            </a:r>
            <a:r>
              <a:rPr sz="2000" i="1" u="sng" dirty="0">
                <a:latin typeface="Comic Sans MS" panose="030F0702030302020204" pitchFamily="66" charset="0"/>
                <a:cs typeface="Arial"/>
              </a:rPr>
              <a:t>signal  component</a:t>
            </a:r>
            <a:r>
              <a:rPr sz="2000" i="1" dirty="0">
                <a:latin typeface="Comic Sans MS" panose="030F0702030302020204" pitchFamily="66" charset="0"/>
                <a:cs typeface="Arial"/>
              </a:rPr>
              <a:t>!!!</a:t>
            </a:r>
            <a:endParaRPr sz="2000" dirty="0">
              <a:latin typeface="Comic Sans MS" panose="030F0702030302020204" pitchFamily="66" charset="0"/>
              <a:cs typeface="Arial"/>
            </a:endParaRPr>
          </a:p>
          <a:p>
            <a:pPr marL="12700">
              <a:lnSpc>
                <a:spcPct val="100000"/>
              </a:lnSpc>
              <a:spcBef>
                <a:spcPts val="894"/>
              </a:spcBef>
            </a:pPr>
            <a:r>
              <a:rPr sz="2000" i="1" dirty="0">
                <a:latin typeface="Comic Sans MS" panose="030F0702030302020204" pitchFamily="66" charset="0"/>
                <a:cs typeface="Arial"/>
              </a:rPr>
              <a:t>The result is the small-signal equivalent circuit of the</a:t>
            </a:r>
            <a:r>
              <a:rPr sz="2000" i="1" spc="135" dirty="0">
                <a:latin typeface="Comic Sans MS" panose="030F0702030302020204" pitchFamily="66" charset="0"/>
                <a:cs typeface="Arial"/>
              </a:rPr>
              <a:t> </a:t>
            </a:r>
            <a:r>
              <a:rPr sz="2000" i="1" dirty="0">
                <a:latin typeface="Comic Sans MS" panose="030F0702030302020204" pitchFamily="66" charset="0"/>
                <a:cs typeface="Arial"/>
              </a:rPr>
              <a:t>amplifier:</a:t>
            </a:r>
            <a:endParaRPr sz="2000" dirty="0">
              <a:latin typeface="Comic Sans MS" panose="030F0702030302020204" pitchFamily="66" charset="0"/>
              <a:cs typeface="Arial"/>
            </a:endParaRPr>
          </a:p>
        </p:txBody>
      </p:sp>
      <p:grpSp>
        <p:nvGrpSpPr>
          <p:cNvPr id="149" name="Group 148"/>
          <p:cNvGrpSpPr/>
          <p:nvPr/>
        </p:nvGrpSpPr>
        <p:grpSpPr>
          <a:xfrm>
            <a:off x="1907704" y="882037"/>
            <a:ext cx="4891235" cy="2890048"/>
            <a:chOff x="1907704" y="784338"/>
            <a:chExt cx="4891235" cy="2890048"/>
          </a:xfrm>
        </p:grpSpPr>
        <p:grpSp>
          <p:nvGrpSpPr>
            <p:cNvPr id="150" name="Group 149"/>
            <p:cNvGrpSpPr/>
            <p:nvPr/>
          </p:nvGrpSpPr>
          <p:grpSpPr>
            <a:xfrm>
              <a:off x="1907704" y="980728"/>
              <a:ext cx="4891235" cy="2693658"/>
              <a:chOff x="1756755" y="1000905"/>
              <a:chExt cx="5508370" cy="3033521"/>
            </a:xfrm>
          </p:grpSpPr>
          <p:sp>
            <p:nvSpPr>
              <p:cNvPr id="152" name="object 11"/>
              <p:cNvSpPr/>
              <p:nvPr/>
            </p:nvSpPr>
            <p:spPr>
              <a:xfrm>
                <a:off x="1964527" y="2822084"/>
                <a:ext cx="340360" cy="338455"/>
              </a:xfrm>
              <a:custGeom>
                <a:avLst/>
                <a:gdLst/>
                <a:ahLst/>
                <a:cxnLst/>
                <a:rect l="l" t="t" r="r" b="b"/>
                <a:pathLst>
                  <a:path w="340360" h="338454">
                    <a:moveTo>
                      <a:pt x="201167" y="335280"/>
                    </a:moveTo>
                    <a:lnTo>
                      <a:pt x="137159" y="335280"/>
                    </a:lnTo>
                    <a:lnTo>
                      <a:pt x="169163" y="338328"/>
                    </a:lnTo>
                    <a:lnTo>
                      <a:pt x="201167" y="335280"/>
                    </a:lnTo>
                    <a:close/>
                  </a:path>
                  <a:path w="340360" h="338454">
                    <a:moveTo>
                      <a:pt x="233172" y="326136"/>
                    </a:moveTo>
                    <a:lnTo>
                      <a:pt x="105156" y="326136"/>
                    </a:lnTo>
                    <a:lnTo>
                      <a:pt x="135635" y="335280"/>
                    </a:lnTo>
                    <a:lnTo>
                      <a:pt x="202691" y="335280"/>
                    </a:lnTo>
                    <a:lnTo>
                      <a:pt x="233172" y="326136"/>
                    </a:lnTo>
                    <a:close/>
                  </a:path>
                  <a:path w="340360" h="338454">
                    <a:moveTo>
                      <a:pt x="16763" y="169164"/>
                    </a:moveTo>
                    <a:lnTo>
                      <a:pt x="0" y="169164"/>
                    </a:lnTo>
                    <a:lnTo>
                      <a:pt x="1523" y="185928"/>
                    </a:lnTo>
                    <a:lnTo>
                      <a:pt x="3047" y="201168"/>
                    </a:lnTo>
                    <a:lnTo>
                      <a:pt x="3047" y="202692"/>
                    </a:lnTo>
                    <a:lnTo>
                      <a:pt x="12191" y="233172"/>
                    </a:lnTo>
                    <a:lnTo>
                      <a:pt x="12191" y="234696"/>
                    </a:lnTo>
                    <a:lnTo>
                      <a:pt x="27431" y="262128"/>
                    </a:lnTo>
                    <a:lnTo>
                      <a:pt x="28956" y="263652"/>
                    </a:lnTo>
                    <a:lnTo>
                      <a:pt x="38100" y="275844"/>
                    </a:lnTo>
                    <a:lnTo>
                      <a:pt x="48767" y="288036"/>
                    </a:lnTo>
                    <a:lnTo>
                      <a:pt x="50291" y="289560"/>
                    </a:lnTo>
                    <a:lnTo>
                      <a:pt x="62483" y="300228"/>
                    </a:lnTo>
                    <a:lnTo>
                      <a:pt x="74675" y="309372"/>
                    </a:lnTo>
                    <a:lnTo>
                      <a:pt x="76200" y="309372"/>
                    </a:lnTo>
                    <a:lnTo>
                      <a:pt x="76200" y="310896"/>
                    </a:lnTo>
                    <a:lnTo>
                      <a:pt x="103631" y="326136"/>
                    </a:lnTo>
                    <a:lnTo>
                      <a:pt x="234695" y="326136"/>
                    </a:lnTo>
                    <a:lnTo>
                      <a:pt x="243839" y="321564"/>
                    </a:lnTo>
                    <a:lnTo>
                      <a:pt x="169163" y="321564"/>
                    </a:lnTo>
                    <a:lnTo>
                      <a:pt x="152400" y="320040"/>
                    </a:lnTo>
                    <a:lnTo>
                      <a:pt x="106679" y="307848"/>
                    </a:lnTo>
                    <a:lnTo>
                      <a:pt x="73151" y="288036"/>
                    </a:lnTo>
                    <a:lnTo>
                      <a:pt x="51815" y="265176"/>
                    </a:lnTo>
                    <a:lnTo>
                      <a:pt x="38100" y="248412"/>
                    </a:lnTo>
                    <a:lnTo>
                      <a:pt x="28956" y="230124"/>
                    </a:lnTo>
                    <a:lnTo>
                      <a:pt x="18287" y="196596"/>
                    </a:lnTo>
                    <a:lnTo>
                      <a:pt x="18287" y="185928"/>
                    </a:lnTo>
                    <a:lnTo>
                      <a:pt x="16763" y="169164"/>
                    </a:lnTo>
                    <a:close/>
                  </a:path>
                  <a:path w="340360" h="338454">
                    <a:moveTo>
                      <a:pt x="309371" y="108204"/>
                    </a:moveTo>
                    <a:lnTo>
                      <a:pt x="320039" y="140208"/>
                    </a:lnTo>
                    <a:lnTo>
                      <a:pt x="321563" y="152400"/>
                    </a:lnTo>
                    <a:lnTo>
                      <a:pt x="323088" y="169164"/>
                    </a:lnTo>
                    <a:lnTo>
                      <a:pt x="321563" y="185928"/>
                    </a:lnTo>
                    <a:lnTo>
                      <a:pt x="320039" y="196596"/>
                    </a:lnTo>
                    <a:lnTo>
                      <a:pt x="309371" y="228600"/>
                    </a:lnTo>
                    <a:lnTo>
                      <a:pt x="310895" y="228600"/>
                    </a:lnTo>
                    <a:lnTo>
                      <a:pt x="288036" y="265176"/>
                    </a:lnTo>
                    <a:lnTo>
                      <a:pt x="254507" y="295656"/>
                    </a:lnTo>
                    <a:lnTo>
                      <a:pt x="196595" y="318516"/>
                    </a:lnTo>
                    <a:lnTo>
                      <a:pt x="169163" y="321564"/>
                    </a:lnTo>
                    <a:lnTo>
                      <a:pt x="243839" y="321564"/>
                    </a:lnTo>
                    <a:lnTo>
                      <a:pt x="249935" y="318516"/>
                    </a:lnTo>
                    <a:lnTo>
                      <a:pt x="251459" y="316992"/>
                    </a:lnTo>
                    <a:lnTo>
                      <a:pt x="263651" y="309372"/>
                    </a:lnTo>
                    <a:lnTo>
                      <a:pt x="277367" y="300228"/>
                    </a:lnTo>
                    <a:lnTo>
                      <a:pt x="278891" y="300228"/>
                    </a:lnTo>
                    <a:lnTo>
                      <a:pt x="289559" y="289560"/>
                    </a:lnTo>
                    <a:lnTo>
                      <a:pt x="289559" y="288036"/>
                    </a:lnTo>
                    <a:lnTo>
                      <a:pt x="300227" y="275844"/>
                    </a:lnTo>
                    <a:lnTo>
                      <a:pt x="309371" y="263652"/>
                    </a:lnTo>
                    <a:lnTo>
                      <a:pt x="318515" y="249936"/>
                    </a:lnTo>
                    <a:lnTo>
                      <a:pt x="320039" y="248412"/>
                    </a:lnTo>
                    <a:lnTo>
                      <a:pt x="326136" y="234696"/>
                    </a:lnTo>
                    <a:lnTo>
                      <a:pt x="332231" y="219456"/>
                    </a:lnTo>
                    <a:lnTo>
                      <a:pt x="332231" y="217932"/>
                    </a:lnTo>
                    <a:lnTo>
                      <a:pt x="336803" y="202692"/>
                    </a:lnTo>
                    <a:lnTo>
                      <a:pt x="336803" y="201168"/>
                    </a:lnTo>
                    <a:lnTo>
                      <a:pt x="338327" y="185928"/>
                    </a:lnTo>
                    <a:lnTo>
                      <a:pt x="339851" y="169164"/>
                    </a:lnTo>
                    <a:lnTo>
                      <a:pt x="338327" y="152400"/>
                    </a:lnTo>
                    <a:lnTo>
                      <a:pt x="336803" y="137160"/>
                    </a:lnTo>
                    <a:lnTo>
                      <a:pt x="336803" y="135636"/>
                    </a:lnTo>
                    <a:lnTo>
                      <a:pt x="332231" y="120396"/>
                    </a:lnTo>
                    <a:lnTo>
                      <a:pt x="332231" y="118872"/>
                    </a:lnTo>
                    <a:lnTo>
                      <a:pt x="328574" y="109728"/>
                    </a:lnTo>
                    <a:lnTo>
                      <a:pt x="310895" y="109728"/>
                    </a:lnTo>
                    <a:lnTo>
                      <a:pt x="309371" y="108204"/>
                    </a:lnTo>
                    <a:close/>
                  </a:path>
                  <a:path w="340360" h="338454">
                    <a:moveTo>
                      <a:pt x="219456" y="7620"/>
                    </a:moveTo>
                    <a:lnTo>
                      <a:pt x="118872" y="7620"/>
                    </a:lnTo>
                    <a:lnTo>
                      <a:pt x="103631" y="13716"/>
                    </a:lnTo>
                    <a:lnTo>
                      <a:pt x="89915" y="19812"/>
                    </a:lnTo>
                    <a:lnTo>
                      <a:pt x="88391" y="21336"/>
                    </a:lnTo>
                    <a:lnTo>
                      <a:pt x="74675" y="30480"/>
                    </a:lnTo>
                    <a:lnTo>
                      <a:pt x="62483" y="39624"/>
                    </a:lnTo>
                    <a:lnTo>
                      <a:pt x="50291" y="50292"/>
                    </a:lnTo>
                    <a:lnTo>
                      <a:pt x="48767" y="50292"/>
                    </a:lnTo>
                    <a:lnTo>
                      <a:pt x="38100" y="60960"/>
                    </a:lnTo>
                    <a:lnTo>
                      <a:pt x="38100" y="62484"/>
                    </a:lnTo>
                    <a:lnTo>
                      <a:pt x="28956" y="74676"/>
                    </a:lnTo>
                    <a:lnTo>
                      <a:pt x="28956" y="76200"/>
                    </a:lnTo>
                    <a:lnTo>
                      <a:pt x="27431" y="76200"/>
                    </a:lnTo>
                    <a:lnTo>
                      <a:pt x="12191" y="103632"/>
                    </a:lnTo>
                    <a:lnTo>
                      <a:pt x="12191" y="105156"/>
                    </a:lnTo>
                    <a:lnTo>
                      <a:pt x="3047" y="135636"/>
                    </a:lnTo>
                    <a:lnTo>
                      <a:pt x="3047" y="137160"/>
                    </a:lnTo>
                    <a:lnTo>
                      <a:pt x="1523" y="152400"/>
                    </a:lnTo>
                    <a:lnTo>
                      <a:pt x="18287" y="152400"/>
                    </a:lnTo>
                    <a:lnTo>
                      <a:pt x="18287" y="140208"/>
                    </a:lnTo>
                    <a:lnTo>
                      <a:pt x="28956" y="106680"/>
                    </a:lnTo>
                    <a:lnTo>
                      <a:pt x="38100" y="88392"/>
                    </a:lnTo>
                    <a:lnTo>
                      <a:pt x="54863" y="67056"/>
                    </a:lnTo>
                    <a:lnTo>
                      <a:pt x="85343" y="44196"/>
                    </a:lnTo>
                    <a:lnTo>
                      <a:pt x="99059" y="32004"/>
                    </a:lnTo>
                    <a:lnTo>
                      <a:pt x="109728" y="28956"/>
                    </a:lnTo>
                    <a:lnTo>
                      <a:pt x="108203" y="28956"/>
                    </a:lnTo>
                    <a:lnTo>
                      <a:pt x="140207" y="18288"/>
                    </a:lnTo>
                    <a:lnTo>
                      <a:pt x="152400" y="18288"/>
                    </a:lnTo>
                    <a:lnTo>
                      <a:pt x="167639" y="15240"/>
                    </a:lnTo>
                    <a:lnTo>
                      <a:pt x="238506" y="15240"/>
                    </a:lnTo>
                    <a:lnTo>
                      <a:pt x="219456" y="7620"/>
                    </a:lnTo>
                    <a:close/>
                  </a:path>
                  <a:path w="340360" h="338454">
                    <a:moveTo>
                      <a:pt x="238506" y="15240"/>
                    </a:moveTo>
                    <a:lnTo>
                      <a:pt x="167639" y="15240"/>
                    </a:lnTo>
                    <a:lnTo>
                      <a:pt x="185928" y="18288"/>
                    </a:lnTo>
                    <a:lnTo>
                      <a:pt x="196595" y="18288"/>
                    </a:lnTo>
                    <a:lnTo>
                      <a:pt x="228600" y="28956"/>
                    </a:lnTo>
                    <a:lnTo>
                      <a:pt x="236219" y="32004"/>
                    </a:lnTo>
                    <a:lnTo>
                      <a:pt x="252983" y="44196"/>
                    </a:lnTo>
                    <a:lnTo>
                      <a:pt x="254507" y="44196"/>
                    </a:lnTo>
                    <a:lnTo>
                      <a:pt x="295656" y="85344"/>
                    </a:lnTo>
                    <a:lnTo>
                      <a:pt x="310895" y="109728"/>
                    </a:lnTo>
                    <a:lnTo>
                      <a:pt x="328574" y="109728"/>
                    </a:lnTo>
                    <a:lnTo>
                      <a:pt x="326136" y="103632"/>
                    </a:lnTo>
                    <a:lnTo>
                      <a:pt x="320039" y="89916"/>
                    </a:lnTo>
                    <a:lnTo>
                      <a:pt x="318515" y="88392"/>
                    </a:lnTo>
                    <a:lnTo>
                      <a:pt x="309371" y="74676"/>
                    </a:lnTo>
                    <a:lnTo>
                      <a:pt x="300227" y="62484"/>
                    </a:lnTo>
                    <a:lnTo>
                      <a:pt x="300227" y="60960"/>
                    </a:lnTo>
                    <a:lnTo>
                      <a:pt x="278891" y="39624"/>
                    </a:lnTo>
                    <a:lnTo>
                      <a:pt x="277367" y="39624"/>
                    </a:lnTo>
                    <a:lnTo>
                      <a:pt x="263651" y="30480"/>
                    </a:lnTo>
                    <a:lnTo>
                      <a:pt x="251459" y="21336"/>
                    </a:lnTo>
                    <a:lnTo>
                      <a:pt x="249935" y="19812"/>
                    </a:lnTo>
                    <a:lnTo>
                      <a:pt x="238506" y="15240"/>
                    </a:lnTo>
                    <a:close/>
                  </a:path>
                  <a:path w="340360" h="338454">
                    <a:moveTo>
                      <a:pt x="202691" y="3048"/>
                    </a:moveTo>
                    <a:lnTo>
                      <a:pt x="135635" y="3048"/>
                    </a:lnTo>
                    <a:lnTo>
                      <a:pt x="120395" y="7620"/>
                    </a:lnTo>
                    <a:lnTo>
                      <a:pt x="217931" y="7620"/>
                    </a:lnTo>
                    <a:lnTo>
                      <a:pt x="202691" y="3048"/>
                    </a:lnTo>
                    <a:close/>
                  </a:path>
                  <a:path w="340360" h="338454">
                    <a:moveTo>
                      <a:pt x="169163" y="0"/>
                    </a:moveTo>
                    <a:lnTo>
                      <a:pt x="137159" y="3048"/>
                    </a:lnTo>
                    <a:lnTo>
                      <a:pt x="201167" y="3048"/>
                    </a:lnTo>
                    <a:lnTo>
                      <a:pt x="169163" y="0"/>
                    </a:lnTo>
                    <a:close/>
                  </a:path>
                </a:pathLst>
              </a:custGeom>
              <a:solidFill>
                <a:srgbClr val="0000FF"/>
              </a:solidFill>
            </p:spPr>
            <p:txBody>
              <a:bodyPr wrap="square" lIns="0" tIns="0" rIns="0" bIns="0" rtlCol="0"/>
              <a:lstStyle/>
              <a:p>
                <a:endParaRPr/>
              </a:p>
            </p:txBody>
          </p:sp>
          <p:sp>
            <p:nvSpPr>
              <p:cNvPr id="153" name="object 12"/>
              <p:cNvSpPr/>
              <p:nvPr/>
            </p:nvSpPr>
            <p:spPr>
              <a:xfrm>
                <a:off x="1964527" y="2974484"/>
                <a:ext cx="18415" cy="17145"/>
              </a:xfrm>
              <a:custGeom>
                <a:avLst/>
                <a:gdLst/>
                <a:ahLst/>
                <a:cxnLst/>
                <a:rect l="l" t="t" r="r" b="b"/>
                <a:pathLst>
                  <a:path w="18415" h="17145">
                    <a:moveTo>
                      <a:pt x="18287" y="0"/>
                    </a:moveTo>
                    <a:lnTo>
                      <a:pt x="1523" y="0"/>
                    </a:lnTo>
                    <a:lnTo>
                      <a:pt x="0" y="16764"/>
                    </a:lnTo>
                    <a:lnTo>
                      <a:pt x="16763" y="16764"/>
                    </a:lnTo>
                    <a:lnTo>
                      <a:pt x="18287" y="0"/>
                    </a:lnTo>
                    <a:close/>
                  </a:path>
                </a:pathLst>
              </a:custGeom>
              <a:solidFill>
                <a:srgbClr val="0000FF"/>
              </a:solidFill>
            </p:spPr>
            <p:txBody>
              <a:bodyPr wrap="square" lIns="0" tIns="0" rIns="0" bIns="0" rtlCol="0"/>
              <a:lstStyle/>
              <a:p>
                <a:endParaRPr/>
              </a:p>
            </p:txBody>
          </p:sp>
          <p:sp>
            <p:nvSpPr>
              <p:cNvPr id="154" name="object 13"/>
              <p:cNvSpPr/>
              <p:nvPr/>
            </p:nvSpPr>
            <p:spPr>
              <a:xfrm>
                <a:off x="2028535" y="2936384"/>
                <a:ext cx="111760" cy="56515"/>
              </a:xfrm>
              <a:custGeom>
                <a:avLst/>
                <a:gdLst/>
                <a:ahLst/>
                <a:cxnLst/>
                <a:rect l="l" t="t" r="r" b="b"/>
                <a:pathLst>
                  <a:path w="111759" h="56514">
                    <a:moveTo>
                      <a:pt x="77724" y="3048"/>
                    </a:moveTo>
                    <a:lnTo>
                      <a:pt x="35052" y="3048"/>
                    </a:lnTo>
                    <a:lnTo>
                      <a:pt x="25908" y="7620"/>
                    </a:lnTo>
                    <a:lnTo>
                      <a:pt x="24384" y="9144"/>
                    </a:lnTo>
                    <a:lnTo>
                      <a:pt x="22859" y="9144"/>
                    </a:lnTo>
                    <a:lnTo>
                      <a:pt x="16764" y="15240"/>
                    </a:lnTo>
                    <a:lnTo>
                      <a:pt x="16764" y="16764"/>
                    </a:lnTo>
                    <a:lnTo>
                      <a:pt x="10668" y="24384"/>
                    </a:lnTo>
                    <a:lnTo>
                      <a:pt x="6096" y="32004"/>
                    </a:lnTo>
                    <a:lnTo>
                      <a:pt x="6096" y="33528"/>
                    </a:lnTo>
                    <a:lnTo>
                      <a:pt x="4571" y="35052"/>
                    </a:lnTo>
                    <a:lnTo>
                      <a:pt x="1524" y="44196"/>
                    </a:lnTo>
                    <a:lnTo>
                      <a:pt x="0" y="53340"/>
                    </a:lnTo>
                    <a:lnTo>
                      <a:pt x="16764" y="56388"/>
                    </a:lnTo>
                    <a:lnTo>
                      <a:pt x="18287" y="41148"/>
                    </a:lnTo>
                    <a:lnTo>
                      <a:pt x="18796" y="41148"/>
                    </a:lnTo>
                    <a:lnTo>
                      <a:pt x="19812" y="38100"/>
                    </a:lnTo>
                    <a:lnTo>
                      <a:pt x="33782" y="22860"/>
                    </a:lnTo>
                    <a:lnTo>
                      <a:pt x="33528" y="22860"/>
                    </a:lnTo>
                    <a:lnTo>
                      <a:pt x="36575" y="19812"/>
                    </a:lnTo>
                    <a:lnTo>
                      <a:pt x="39624" y="19812"/>
                    </a:lnTo>
                    <a:lnTo>
                      <a:pt x="54864" y="16764"/>
                    </a:lnTo>
                    <a:lnTo>
                      <a:pt x="96012" y="16764"/>
                    </a:lnTo>
                    <a:lnTo>
                      <a:pt x="94487" y="15240"/>
                    </a:lnTo>
                    <a:lnTo>
                      <a:pt x="86868" y="9144"/>
                    </a:lnTo>
                    <a:lnTo>
                      <a:pt x="79248" y="4572"/>
                    </a:lnTo>
                    <a:lnTo>
                      <a:pt x="77724" y="3048"/>
                    </a:lnTo>
                    <a:close/>
                  </a:path>
                  <a:path w="111759" h="56514">
                    <a:moveTo>
                      <a:pt x="108711" y="38100"/>
                    </a:moveTo>
                    <a:lnTo>
                      <a:pt x="91440" y="38100"/>
                    </a:lnTo>
                    <a:lnTo>
                      <a:pt x="94487" y="56388"/>
                    </a:lnTo>
                    <a:lnTo>
                      <a:pt x="111252" y="53340"/>
                    </a:lnTo>
                    <a:lnTo>
                      <a:pt x="108711" y="38100"/>
                    </a:lnTo>
                    <a:close/>
                  </a:path>
                  <a:path w="111759" h="56514">
                    <a:moveTo>
                      <a:pt x="18796" y="41148"/>
                    </a:moveTo>
                    <a:lnTo>
                      <a:pt x="18287" y="41148"/>
                    </a:lnTo>
                    <a:lnTo>
                      <a:pt x="18287" y="42672"/>
                    </a:lnTo>
                    <a:lnTo>
                      <a:pt x="18796" y="41148"/>
                    </a:lnTo>
                    <a:close/>
                  </a:path>
                  <a:path w="111759" h="56514">
                    <a:moveTo>
                      <a:pt x="96012" y="16764"/>
                    </a:moveTo>
                    <a:lnTo>
                      <a:pt x="54864" y="16764"/>
                    </a:lnTo>
                    <a:lnTo>
                      <a:pt x="71628" y="18288"/>
                    </a:lnTo>
                    <a:lnTo>
                      <a:pt x="82296" y="27432"/>
                    </a:lnTo>
                    <a:lnTo>
                      <a:pt x="91440" y="39624"/>
                    </a:lnTo>
                    <a:lnTo>
                      <a:pt x="91440" y="38100"/>
                    </a:lnTo>
                    <a:lnTo>
                      <a:pt x="108711" y="38100"/>
                    </a:lnTo>
                    <a:lnTo>
                      <a:pt x="108203" y="35052"/>
                    </a:lnTo>
                    <a:lnTo>
                      <a:pt x="108203" y="33528"/>
                    </a:lnTo>
                    <a:lnTo>
                      <a:pt x="106680" y="32004"/>
                    </a:lnTo>
                    <a:lnTo>
                      <a:pt x="102108" y="24384"/>
                    </a:lnTo>
                    <a:lnTo>
                      <a:pt x="96012" y="16764"/>
                    </a:lnTo>
                    <a:close/>
                  </a:path>
                  <a:path w="111759" h="56514">
                    <a:moveTo>
                      <a:pt x="36575" y="19812"/>
                    </a:moveTo>
                    <a:lnTo>
                      <a:pt x="33528" y="22860"/>
                    </a:lnTo>
                    <a:lnTo>
                      <a:pt x="33996" y="22625"/>
                    </a:lnTo>
                    <a:lnTo>
                      <a:pt x="36575" y="19812"/>
                    </a:lnTo>
                    <a:close/>
                  </a:path>
                  <a:path w="111759" h="56514">
                    <a:moveTo>
                      <a:pt x="33996" y="22625"/>
                    </a:moveTo>
                    <a:lnTo>
                      <a:pt x="33528" y="22860"/>
                    </a:lnTo>
                    <a:lnTo>
                      <a:pt x="33782" y="22860"/>
                    </a:lnTo>
                    <a:lnTo>
                      <a:pt x="33996" y="22625"/>
                    </a:lnTo>
                    <a:close/>
                  </a:path>
                  <a:path w="111759" h="56514">
                    <a:moveTo>
                      <a:pt x="39624" y="19812"/>
                    </a:moveTo>
                    <a:lnTo>
                      <a:pt x="36575" y="19812"/>
                    </a:lnTo>
                    <a:lnTo>
                      <a:pt x="33996" y="22625"/>
                    </a:lnTo>
                    <a:lnTo>
                      <a:pt x="39624" y="19812"/>
                    </a:lnTo>
                    <a:close/>
                  </a:path>
                  <a:path w="111759" h="56514">
                    <a:moveTo>
                      <a:pt x="57912" y="0"/>
                    </a:moveTo>
                    <a:lnTo>
                      <a:pt x="54864" y="0"/>
                    </a:lnTo>
                    <a:lnTo>
                      <a:pt x="36575" y="3048"/>
                    </a:lnTo>
                    <a:lnTo>
                      <a:pt x="76200" y="3048"/>
                    </a:lnTo>
                    <a:lnTo>
                      <a:pt x="57912" y="0"/>
                    </a:lnTo>
                    <a:close/>
                  </a:path>
                </a:pathLst>
              </a:custGeom>
              <a:solidFill>
                <a:srgbClr val="0000FF"/>
              </a:solidFill>
            </p:spPr>
            <p:txBody>
              <a:bodyPr wrap="square" lIns="0" tIns="0" rIns="0" bIns="0" rtlCol="0"/>
              <a:lstStyle/>
              <a:p>
                <a:endParaRPr/>
              </a:p>
            </p:txBody>
          </p:sp>
          <p:sp>
            <p:nvSpPr>
              <p:cNvPr id="155" name="object 14"/>
              <p:cNvSpPr/>
              <p:nvPr/>
            </p:nvSpPr>
            <p:spPr>
              <a:xfrm>
                <a:off x="2126071" y="2989725"/>
                <a:ext cx="111760" cy="58419"/>
              </a:xfrm>
              <a:custGeom>
                <a:avLst/>
                <a:gdLst/>
                <a:ahLst/>
                <a:cxnLst/>
                <a:rect l="l" t="t" r="r" b="b"/>
                <a:pathLst>
                  <a:path w="111759" h="58420">
                    <a:moveTo>
                      <a:pt x="76200" y="53339"/>
                    </a:moveTo>
                    <a:lnTo>
                      <a:pt x="36575" y="53339"/>
                    </a:lnTo>
                    <a:lnTo>
                      <a:pt x="45719" y="56387"/>
                    </a:lnTo>
                    <a:lnTo>
                      <a:pt x="54863" y="57912"/>
                    </a:lnTo>
                    <a:lnTo>
                      <a:pt x="57912" y="57912"/>
                    </a:lnTo>
                    <a:lnTo>
                      <a:pt x="67056" y="56387"/>
                    </a:lnTo>
                    <a:lnTo>
                      <a:pt x="76200" y="53339"/>
                    </a:lnTo>
                    <a:close/>
                  </a:path>
                  <a:path w="111759" h="58420">
                    <a:moveTo>
                      <a:pt x="16763" y="0"/>
                    </a:moveTo>
                    <a:lnTo>
                      <a:pt x="0" y="3048"/>
                    </a:lnTo>
                    <a:lnTo>
                      <a:pt x="1523" y="12191"/>
                    </a:lnTo>
                    <a:lnTo>
                      <a:pt x="4571" y="21336"/>
                    </a:lnTo>
                    <a:lnTo>
                      <a:pt x="6095" y="22859"/>
                    </a:lnTo>
                    <a:lnTo>
                      <a:pt x="4571" y="22859"/>
                    </a:lnTo>
                    <a:lnTo>
                      <a:pt x="9143" y="32003"/>
                    </a:lnTo>
                    <a:lnTo>
                      <a:pt x="10667" y="33527"/>
                    </a:lnTo>
                    <a:lnTo>
                      <a:pt x="10667" y="35051"/>
                    </a:lnTo>
                    <a:lnTo>
                      <a:pt x="22859" y="47243"/>
                    </a:lnTo>
                    <a:lnTo>
                      <a:pt x="24384" y="47243"/>
                    </a:lnTo>
                    <a:lnTo>
                      <a:pt x="25907" y="48767"/>
                    </a:lnTo>
                    <a:lnTo>
                      <a:pt x="35051" y="53339"/>
                    </a:lnTo>
                    <a:lnTo>
                      <a:pt x="77723" y="53339"/>
                    </a:lnTo>
                    <a:lnTo>
                      <a:pt x="79247" y="51815"/>
                    </a:lnTo>
                    <a:lnTo>
                      <a:pt x="86867" y="47243"/>
                    </a:lnTo>
                    <a:lnTo>
                      <a:pt x="94487" y="41148"/>
                    </a:lnTo>
                    <a:lnTo>
                      <a:pt x="96012" y="41148"/>
                    </a:lnTo>
                    <a:lnTo>
                      <a:pt x="97536" y="39624"/>
                    </a:lnTo>
                    <a:lnTo>
                      <a:pt x="56387" y="39624"/>
                    </a:lnTo>
                    <a:lnTo>
                      <a:pt x="42671" y="38100"/>
                    </a:lnTo>
                    <a:lnTo>
                      <a:pt x="44195" y="38100"/>
                    </a:lnTo>
                    <a:lnTo>
                      <a:pt x="33528" y="33527"/>
                    </a:lnTo>
                    <a:lnTo>
                      <a:pt x="24384" y="24383"/>
                    </a:lnTo>
                    <a:lnTo>
                      <a:pt x="19812" y="15239"/>
                    </a:lnTo>
                    <a:lnTo>
                      <a:pt x="18287" y="15239"/>
                    </a:lnTo>
                    <a:lnTo>
                      <a:pt x="16763" y="0"/>
                    </a:lnTo>
                    <a:close/>
                  </a:path>
                  <a:path w="111759" h="58420">
                    <a:moveTo>
                      <a:pt x="90119" y="20929"/>
                    </a:moveTo>
                    <a:lnTo>
                      <a:pt x="71628" y="36575"/>
                    </a:lnTo>
                    <a:lnTo>
                      <a:pt x="67056" y="38100"/>
                    </a:lnTo>
                    <a:lnTo>
                      <a:pt x="70103" y="38100"/>
                    </a:lnTo>
                    <a:lnTo>
                      <a:pt x="56387" y="39624"/>
                    </a:lnTo>
                    <a:lnTo>
                      <a:pt x="97536" y="39624"/>
                    </a:lnTo>
                    <a:lnTo>
                      <a:pt x="102107" y="35051"/>
                    </a:lnTo>
                    <a:lnTo>
                      <a:pt x="102107" y="33527"/>
                    </a:lnTo>
                    <a:lnTo>
                      <a:pt x="103631" y="32003"/>
                    </a:lnTo>
                    <a:lnTo>
                      <a:pt x="107441" y="24383"/>
                    </a:lnTo>
                    <a:lnTo>
                      <a:pt x="88391" y="24383"/>
                    </a:lnTo>
                    <a:lnTo>
                      <a:pt x="90119" y="20929"/>
                    </a:lnTo>
                    <a:close/>
                  </a:path>
                  <a:path w="111759" h="58420">
                    <a:moveTo>
                      <a:pt x="91439" y="19812"/>
                    </a:moveTo>
                    <a:lnTo>
                      <a:pt x="90119" y="20929"/>
                    </a:lnTo>
                    <a:lnTo>
                      <a:pt x="88391" y="24383"/>
                    </a:lnTo>
                    <a:lnTo>
                      <a:pt x="91439" y="19812"/>
                    </a:lnTo>
                    <a:close/>
                  </a:path>
                  <a:path w="111759" h="58420">
                    <a:moveTo>
                      <a:pt x="108457" y="19812"/>
                    </a:moveTo>
                    <a:lnTo>
                      <a:pt x="91439" y="19812"/>
                    </a:lnTo>
                    <a:lnTo>
                      <a:pt x="88391" y="24383"/>
                    </a:lnTo>
                    <a:lnTo>
                      <a:pt x="107441" y="24383"/>
                    </a:lnTo>
                    <a:lnTo>
                      <a:pt x="108203" y="22859"/>
                    </a:lnTo>
                    <a:lnTo>
                      <a:pt x="108271" y="20929"/>
                    </a:lnTo>
                    <a:lnTo>
                      <a:pt x="108457" y="19812"/>
                    </a:lnTo>
                    <a:close/>
                  </a:path>
                  <a:path w="111759" h="58420">
                    <a:moveTo>
                      <a:pt x="94487" y="0"/>
                    </a:moveTo>
                    <a:lnTo>
                      <a:pt x="91439" y="18287"/>
                    </a:lnTo>
                    <a:lnTo>
                      <a:pt x="90119" y="20929"/>
                    </a:lnTo>
                    <a:lnTo>
                      <a:pt x="91439" y="19812"/>
                    </a:lnTo>
                    <a:lnTo>
                      <a:pt x="108457" y="19812"/>
                    </a:lnTo>
                    <a:lnTo>
                      <a:pt x="111251" y="3048"/>
                    </a:lnTo>
                    <a:lnTo>
                      <a:pt x="94487" y="0"/>
                    </a:lnTo>
                    <a:close/>
                  </a:path>
                  <a:path w="111759" h="58420">
                    <a:moveTo>
                      <a:pt x="18287" y="12191"/>
                    </a:moveTo>
                    <a:lnTo>
                      <a:pt x="18287" y="15239"/>
                    </a:lnTo>
                    <a:lnTo>
                      <a:pt x="19812" y="15239"/>
                    </a:lnTo>
                    <a:lnTo>
                      <a:pt x="18287" y="12191"/>
                    </a:lnTo>
                    <a:close/>
                  </a:path>
                </a:pathLst>
              </a:custGeom>
              <a:solidFill>
                <a:srgbClr val="0000FF"/>
              </a:solidFill>
            </p:spPr>
            <p:txBody>
              <a:bodyPr wrap="square" lIns="0" tIns="0" rIns="0" bIns="0" rtlCol="0"/>
              <a:lstStyle/>
              <a:p>
                <a:endParaRPr/>
              </a:p>
            </p:txBody>
          </p:sp>
          <p:sp>
            <p:nvSpPr>
              <p:cNvPr id="156" name="object 15"/>
              <p:cNvSpPr/>
              <p:nvPr/>
            </p:nvSpPr>
            <p:spPr>
              <a:xfrm>
                <a:off x="2132929" y="2668161"/>
                <a:ext cx="0" cy="161925"/>
              </a:xfrm>
              <a:custGeom>
                <a:avLst/>
                <a:gdLst/>
                <a:ahLst/>
                <a:cxnLst/>
                <a:rect l="l" t="t" r="r" b="b"/>
                <a:pathLst>
                  <a:path h="161925">
                    <a:moveTo>
                      <a:pt x="0" y="0"/>
                    </a:moveTo>
                    <a:lnTo>
                      <a:pt x="0" y="161544"/>
                    </a:lnTo>
                  </a:path>
                </a:pathLst>
              </a:custGeom>
              <a:ln w="16763">
                <a:solidFill>
                  <a:srgbClr val="0000FF"/>
                </a:solidFill>
              </a:ln>
            </p:spPr>
            <p:txBody>
              <a:bodyPr wrap="square" lIns="0" tIns="0" rIns="0" bIns="0" rtlCol="0"/>
              <a:lstStyle/>
              <a:p>
                <a:endParaRPr/>
              </a:p>
            </p:txBody>
          </p:sp>
          <p:sp>
            <p:nvSpPr>
              <p:cNvPr id="157" name="object 16"/>
              <p:cNvSpPr/>
              <p:nvPr/>
            </p:nvSpPr>
            <p:spPr>
              <a:xfrm>
                <a:off x="2134452" y="3152793"/>
                <a:ext cx="0" cy="161925"/>
              </a:xfrm>
              <a:custGeom>
                <a:avLst/>
                <a:gdLst/>
                <a:ahLst/>
                <a:cxnLst/>
                <a:rect l="l" t="t" r="r" b="b"/>
                <a:pathLst>
                  <a:path h="161925">
                    <a:moveTo>
                      <a:pt x="0" y="0"/>
                    </a:moveTo>
                    <a:lnTo>
                      <a:pt x="0" y="161544"/>
                    </a:lnTo>
                  </a:path>
                </a:pathLst>
              </a:custGeom>
              <a:ln w="16763">
                <a:solidFill>
                  <a:srgbClr val="0000FF"/>
                </a:solidFill>
              </a:ln>
            </p:spPr>
            <p:txBody>
              <a:bodyPr wrap="square" lIns="0" tIns="0" rIns="0" bIns="0" rtlCol="0"/>
              <a:lstStyle/>
              <a:p>
                <a:endParaRPr/>
              </a:p>
            </p:txBody>
          </p:sp>
          <p:sp>
            <p:nvSpPr>
              <p:cNvPr id="158" name="object 17"/>
              <p:cNvSpPr/>
              <p:nvPr/>
            </p:nvSpPr>
            <p:spPr>
              <a:xfrm>
                <a:off x="3602826" y="3588657"/>
                <a:ext cx="73660" cy="48895"/>
              </a:xfrm>
              <a:custGeom>
                <a:avLst/>
                <a:gdLst/>
                <a:ahLst/>
                <a:cxnLst/>
                <a:rect l="l" t="t" r="r" b="b"/>
                <a:pathLst>
                  <a:path w="73660" h="48895">
                    <a:moveTo>
                      <a:pt x="7619" y="0"/>
                    </a:moveTo>
                    <a:lnTo>
                      <a:pt x="0" y="15239"/>
                    </a:lnTo>
                    <a:lnTo>
                      <a:pt x="65531" y="48768"/>
                    </a:lnTo>
                    <a:lnTo>
                      <a:pt x="73151" y="33527"/>
                    </a:lnTo>
                    <a:lnTo>
                      <a:pt x="7619" y="0"/>
                    </a:lnTo>
                    <a:close/>
                  </a:path>
                </a:pathLst>
              </a:custGeom>
              <a:solidFill>
                <a:srgbClr val="000000"/>
              </a:solidFill>
            </p:spPr>
            <p:txBody>
              <a:bodyPr wrap="square" lIns="0" tIns="0" rIns="0" bIns="0" rtlCol="0"/>
              <a:lstStyle/>
              <a:p>
                <a:endParaRPr/>
              </a:p>
            </p:txBody>
          </p:sp>
          <p:sp>
            <p:nvSpPr>
              <p:cNvPr id="159" name="object 18"/>
              <p:cNvSpPr/>
              <p:nvPr/>
            </p:nvSpPr>
            <p:spPr>
              <a:xfrm>
                <a:off x="3602826" y="3541413"/>
                <a:ext cx="137160" cy="62865"/>
              </a:xfrm>
              <a:custGeom>
                <a:avLst/>
                <a:gdLst/>
                <a:ahLst/>
                <a:cxnLst/>
                <a:rect l="l" t="t" r="r" b="b"/>
                <a:pathLst>
                  <a:path w="137160" h="62864">
                    <a:moveTo>
                      <a:pt x="131063" y="0"/>
                    </a:moveTo>
                    <a:lnTo>
                      <a:pt x="0" y="47243"/>
                    </a:lnTo>
                    <a:lnTo>
                      <a:pt x="6095" y="62483"/>
                    </a:lnTo>
                    <a:lnTo>
                      <a:pt x="137159" y="15239"/>
                    </a:lnTo>
                    <a:lnTo>
                      <a:pt x="131063" y="0"/>
                    </a:lnTo>
                    <a:close/>
                  </a:path>
                </a:pathLst>
              </a:custGeom>
              <a:solidFill>
                <a:srgbClr val="000000"/>
              </a:solidFill>
            </p:spPr>
            <p:txBody>
              <a:bodyPr wrap="square" lIns="0" tIns="0" rIns="0" bIns="0" rtlCol="0"/>
              <a:lstStyle/>
              <a:p>
                <a:endParaRPr/>
              </a:p>
            </p:txBody>
          </p:sp>
          <p:sp>
            <p:nvSpPr>
              <p:cNvPr id="160" name="object 19"/>
              <p:cNvSpPr/>
              <p:nvPr/>
            </p:nvSpPr>
            <p:spPr>
              <a:xfrm>
                <a:off x="3602826" y="3492644"/>
                <a:ext cx="137160" cy="64135"/>
              </a:xfrm>
              <a:custGeom>
                <a:avLst/>
                <a:gdLst/>
                <a:ahLst/>
                <a:cxnLst/>
                <a:rect l="l" t="t" r="r" b="b"/>
                <a:pathLst>
                  <a:path w="137160" h="64135">
                    <a:moveTo>
                      <a:pt x="6095" y="0"/>
                    </a:moveTo>
                    <a:lnTo>
                      <a:pt x="0" y="15239"/>
                    </a:lnTo>
                    <a:lnTo>
                      <a:pt x="131063" y="64008"/>
                    </a:lnTo>
                    <a:lnTo>
                      <a:pt x="137159" y="48768"/>
                    </a:lnTo>
                    <a:lnTo>
                      <a:pt x="6095" y="0"/>
                    </a:lnTo>
                    <a:close/>
                  </a:path>
                </a:pathLst>
              </a:custGeom>
              <a:solidFill>
                <a:srgbClr val="000000"/>
              </a:solidFill>
            </p:spPr>
            <p:txBody>
              <a:bodyPr wrap="square" lIns="0" tIns="0" rIns="0" bIns="0" rtlCol="0"/>
              <a:lstStyle/>
              <a:p>
                <a:endParaRPr/>
              </a:p>
            </p:txBody>
          </p:sp>
          <p:sp>
            <p:nvSpPr>
              <p:cNvPr id="161" name="object 20"/>
              <p:cNvSpPr/>
              <p:nvPr/>
            </p:nvSpPr>
            <p:spPr>
              <a:xfrm>
                <a:off x="3602826" y="3443876"/>
                <a:ext cx="137160" cy="64135"/>
              </a:xfrm>
              <a:custGeom>
                <a:avLst/>
                <a:gdLst/>
                <a:ahLst/>
                <a:cxnLst/>
                <a:rect l="l" t="t" r="r" b="b"/>
                <a:pathLst>
                  <a:path w="137160" h="64135">
                    <a:moveTo>
                      <a:pt x="131063" y="0"/>
                    </a:moveTo>
                    <a:lnTo>
                      <a:pt x="0" y="48767"/>
                    </a:lnTo>
                    <a:lnTo>
                      <a:pt x="6095" y="64007"/>
                    </a:lnTo>
                    <a:lnTo>
                      <a:pt x="137159" y="15239"/>
                    </a:lnTo>
                    <a:lnTo>
                      <a:pt x="131063" y="0"/>
                    </a:lnTo>
                    <a:close/>
                  </a:path>
                </a:pathLst>
              </a:custGeom>
              <a:solidFill>
                <a:srgbClr val="000000"/>
              </a:solidFill>
            </p:spPr>
            <p:txBody>
              <a:bodyPr wrap="square" lIns="0" tIns="0" rIns="0" bIns="0" rtlCol="0"/>
              <a:lstStyle/>
              <a:p>
                <a:endParaRPr/>
              </a:p>
            </p:txBody>
          </p:sp>
          <p:sp>
            <p:nvSpPr>
              <p:cNvPr id="162" name="object 21"/>
              <p:cNvSpPr/>
              <p:nvPr/>
            </p:nvSpPr>
            <p:spPr>
              <a:xfrm>
                <a:off x="3602826" y="3395108"/>
                <a:ext cx="137160" cy="64135"/>
              </a:xfrm>
              <a:custGeom>
                <a:avLst/>
                <a:gdLst/>
                <a:ahLst/>
                <a:cxnLst/>
                <a:rect l="l" t="t" r="r" b="b"/>
                <a:pathLst>
                  <a:path w="137160" h="64135">
                    <a:moveTo>
                      <a:pt x="6095" y="0"/>
                    </a:moveTo>
                    <a:lnTo>
                      <a:pt x="0" y="15240"/>
                    </a:lnTo>
                    <a:lnTo>
                      <a:pt x="131063" y="64008"/>
                    </a:lnTo>
                    <a:lnTo>
                      <a:pt x="137159" y="48768"/>
                    </a:lnTo>
                    <a:lnTo>
                      <a:pt x="6095" y="0"/>
                    </a:lnTo>
                    <a:close/>
                  </a:path>
                </a:pathLst>
              </a:custGeom>
              <a:solidFill>
                <a:srgbClr val="000000"/>
              </a:solidFill>
            </p:spPr>
            <p:txBody>
              <a:bodyPr wrap="square" lIns="0" tIns="0" rIns="0" bIns="0" rtlCol="0"/>
              <a:lstStyle/>
              <a:p>
                <a:endParaRPr/>
              </a:p>
            </p:txBody>
          </p:sp>
          <p:sp>
            <p:nvSpPr>
              <p:cNvPr id="163" name="object 22"/>
              <p:cNvSpPr/>
              <p:nvPr/>
            </p:nvSpPr>
            <p:spPr>
              <a:xfrm>
                <a:off x="3602826" y="3346340"/>
                <a:ext cx="137160" cy="64135"/>
              </a:xfrm>
              <a:custGeom>
                <a:avLst/>
                <a:gdLst/>
                <a:ahLst/>
                <a:cxnLst/>
                <a:rect l="l" t="t" r="r" b="b"/>
                <a:pathLst>
                  <a:path w="137160" h="64135">
                    <a:moveTo>
                      <a:pt x="131063" y="0"/>
                    </a:moveTo>
                    <a:lnTo>
                      <a:pt x="0" y="48767"/>
                    </a:lnTo>
                    <a:lnTo>
                      <a:pt x="6095" y="64008"/>
                    </a:lnTo>
                    <a:lnTo>
                      <a:pt x="137159" y="15239"/>
                    </a:lnTo>
                    <a:lnTo>
                      <a:pt x="131063" y="0"/>
                    </a:lnTo>
                    <a:close/>
                  </a:path>
                </a:pathLst>
              </a:custGeom>
              <a:solidFill>
                <a:srgbClr val="000000"/>
              </a:solidFill>
            </p:spPr>
            <p:txBody>
              <a:bodyPr wrap="square" lIns="0" tIns="0" rIns="0" bIns="0" rtlCol="0"/>
              <a:lstStyle/>
              <a:p>
                <a:endParaRPr/>
              </a:p>
            </p:txBody>
          </p:sp>
          <p:sp>
            <p:nvSpPr>
              <p:cNvPr id="164" name="object 23"/>
              <p:cNvSpPr/>
              <p:nvPr/>
            </p:nvSpPr>
            <p:spPr>
              <a:xfrm>
                <a:off x="3668358" y="3314337"/>
                <a:ext cx="73660" cy="47625"/>
              </a:xfrm>
              <a:custGeom>
                <a:avLst/>
                <a:gdLst/>
                <a:ahLst/>
                <a:cxnLst/>
                <a:rect l="l" t="t" r="r" b="b"/>
                <a:pathLst>
                  <a:path w="73660" h="47625">
                    <a:moveTo>
                      <a:pt x="7619" y="0"/>
                    </a:moveTo>
                    <a:lnTo>
                      <a:pt x="0" y="15239"/>
                    </a:lnTo>
                    <a:lnTo>
                      <a:pt x="65531" y="47243"/>
                    </a:lnTo>
                    <a:lnTo>
                      <a:pt x="73151" y="32003"/>
                    </a:lnTo>
                    <a:lnTo>
                      <a:pt x="7619" y="0"/>
                    </a:lnTo>
                    <a:close/>
                  </a:path>
                </a:pathLst>
              </a:custGeom>
              <a:solidFill>
                <a:srgbClr val="000000"/>
              </a:solidFill>
            </p:spPr>
            <p:txBody>
              <a:bodyPr wrap="square" lIns="0" tIns="0" rIns="0" bIns="0" rtlCol="0"/>
              <a:lstStyle/>
              <a:p>
                <a:endParaRPr/>
              </a:p>
            </p:txBody>
          </p:sp>
          <p:sp>
            <p:nvSpPr>
              <p:cNvPr id="165" name="object 24"/>
              <p:cNvSpPr/>
              <p:nvPr/>
            </p:nvSpPr>
            <p:spPr>
              <a:xfrm>
                <a:off x="3670645" y="1526684"/>
                <a:ext cx="0" cy="1795780"/>
              </a:xfrm>
              <a:custGeom>
                <a:avLst/>
                <a:gdLst/>
                <a:ahLst/>
                <a:cxnLst/>
                <a:rect l="l" t="t" r="r" b="b"/>
                <a:pathLst>
                  <a:path h="1795779">
                    <a:moveTo>
                      <a:pt x="0" y="0"/>
                    </a:moveTo>
                    <a:lnTo>
                      <a:pt x="0" y="1795272"/>
                    </a:lnTo>
                  </a:path>
                </a:pathLst>
              </a:custGeom>
              <a:ln w="16763">
                <a:solidFill>
                  <a:srgbClr val="000000"/>
                </a:solidFill>
              </a:ln>
            </p:spPr>
            <p:txBody>
              <a:bodyPr wrap="square" lIns="0" tIns="0" rIns="0" bIns="0" rtlCol="0"/>
              <a:lstStyle/>
              <a:p>
                <a:endParaRPr/>
              </a:p>
            </p:txBody>
          </p:sp>
          <p:sp>
            <p:nvSpPr>
              <p:cNvPr id="166" name="object 25"/>
              <p:cNvSpPr/>
              <p:nvPr/>
            </p:nvSpPr>
            <p:spPr>
              <a:xfrm>
                <a:off x="5065867" y="3588657"/>
                <a:ext cx="73660" cy="48895"/>
              </a:xfrm>
              <a:custGeom>
                <a:avLst/>
                <a:gdLst/>
                <a:ahLst/>
                <a:cxnLst/>
                <a:rect l="l" t="t" r="r" b="b"/>
                <a:pathLst>
                  <a:path w="73660" h="48895">
                    <a:moveTo>
                      <a:pt x="7619" y="0"/>
                    </a:moveTo>
                    <a:lnTo>
                      <a:pt x="0" y="15239"/>
                    </a:lnTo>
                    <a:lnTo>
                      <a:pt x="65531" y="48768"/>
                    </a:lnTo>
                    <a:lnTo>
                      <a:pt x="73151" y="33527"/>
                    </a:lnTo>
                    <a:lnTo>
                      <a:pt x="7619" y="0"/>
                    </a:lnTo>
                    <a:close/>
                  </a:path>
                </a:pathLst>
              </a:custGeom>
              <a:solidFill>
                <a:srgbClr val="000000"/>
              </a:solidFill>
            </p:spPr>
            <p:txBody>
              <a:bodyPr wrap="square" lIns="0" tIns="0" rIns="0" bIns="0" rtlCol="0"/>
              <a:lstStyle/>
              <a:p>
                <a:endParaRPr/>
              </a:p>
            </p:txBody>
          </p:sp>
          <p:sp>
            <p:nvSpPr>
              <p:cNvPr id="167" name="object 26"/>
              <p:cNvSpPr/>
              <p:nvPr/>
            </p:nvSpPr>
            <p:spPr>
              <a:xfrm>
                <a:off x="5065867" y="3541413"/>
                <a:ext cx="135890" cy="62865"/>
              </a:xfrm>
              <a:custGeom>
                <a:avLst/>
                <a:gdLst/>
                <a:ahLst/>
                <a:cxnLst/>
                <a:rect l="l" t="t" r="r" b="b"/>
                <a:pathLst>
                  <a:path w="135889" h="62864">
                    <a:moveTo>
                      <a:pt x="129539" y="0"/>
                    </a:moveTo>
                    <a:lnTo>
                      <a:pt x="0" y="47243"/>
                    </a:lnTo>
                    <a:lnTo>
                      <a:pt x="6095" y="62483"/>
                    </a:lnTo>
                    <a:lnTo>
                      <a:pt x="135635" y="15239"/>
                    </a:lnTo>
                    <a:lnTo>
                      <a:pt x="129539" y="0"/>
                    </a:lnTo>
                    <a:close/>
                  </a:path>
                </a:pathLst>
              </a:custGeom>
              <a:solidFill>
                <a:srgbClr val="000000"/>
              </a:solidFill>
            </p:spPr>
            <p:txBody>
              <a:bodyPr wrap="square" lIns="0" tIns="0" rIns="0" bIns="0" rtlCol="0"/>
              <a:lstStyle/>
              <a:p>
                <a:endParaRPr/>
              </a:p>
            </p:txBody>
          </p:sp>
          <p:sp>
            <p:nvSpPr>
              <p:cNvPr id="168" name="object 27"/>
              <p:cNvSpPr/>
              <p:nvPr/>
            </p:nvSpPr>
            <p:spPr>
              <a:xfrm>
                <a:off x="5065867" y="3492644"/>
                <a:ext cx="135890" cy="64135"/>
              </a:xfrm>
              <a:custGeom>
                <a:avLst/>
                <a:gdLst/>
                <a:ahLst/>
                <a:cxnLst/>
                <a:rect l="l" t="t" r="r" b="b"/>
                <a:pathLst>
                  <a:path w="135889" h="64135">
                    <a:moveTo>
                      <a:pt x="6095" y="0"/>
                    </a:moveTo>
                    <a:lnTo>
                      <a:pt x="0" y="15239"/>
                    </a:lnTo>
                    <a:lnTo>
                      <a:pt x="129539" y="64008"/>
                    </a:lnTo>
                    <a:lnTo>
                      <a:pt x="135635" y="48768"/>
                    </a:lnTo>
                    <a:lnTo>
                      <a:pt x="6095" y="0"/>
                    </a:lnTo>
                    <a:close/>
                  </a:path>
                </a:pathLst>
              </a:custGeom>
              <a:solidFill>
                <a:srgbClr val="000000"/>
              </a:solidFill>
            </p:spPr>
            <p:txBody>
              <a:bodyPr wrap="square" lIns="0" tIns="0" rIns="0" bIns="0" rtlCol="0"/>
              <a:lstStyle/>
              <a:p>
                <a:endParaRPr/>
              </a:p>
            </p:txBody>
          </p:sp>
          <p:sp>
            <p:nvSpPr>
              <p:cNvPr id="169" name="object 28"/>
              <p:cNvSpPr/>
              <p:nvPr/>
            </p:nvSpPr>
            <p:spPr>
              <a:xfrm>
                <a:off x="5065867" y="3443876"/>
                <a:ext cx="135890" cy="64135"/>
              </a:xfrm>
              <a:custGeom>
                <a:avLst/>
                <a:gdLst/>
                <a:ahLst/>
                <a:cxnLst/>
                <a:rect l="l" t="t" r="r" b="b"/>
                <a:pathLst>
                  <a:path w="135889" h="64135">
                    <a:moveTo>
                      <a:pt x="129539" y="0"/>
                    </a:moveTo>
                    <a:lnTo>
                      <a:pt x="0" y="48767"/>
                    </a:lnTo>
                    <a:lnTo>
                      <a:pt x="6095" y="64007"/>
                    </a:lnTo>
                    <a:lnTo>
                      <a:pt x="135635" y="15239"/>
                    </a:lnTo>
                    <a:lnTo>
                      <a:pt x="129539" y="0"/>
                    </a:lnTo>
                    <a:close/>
                  </a:path>
                </a:pathLst>
              </a:custGeom>
              <a:solidFill>
                <a:srgbClr val="000000"/>
              </a:solidFill>
            </p:spPr>
            <p:txBody>
              <a:bodyPr wrap="square" lIns="0" tIns="0" rIns="0" bIns="0" rtlCol="0"/>
              <a:lstStyle/>
              <a:p>
                <a:endParaRPr/>
              </a:p>
            </p:txBody>
          </p:sp>
          <p:sp>
            <p:nvSpPr>
              <p:cNvPr id="170" name="object 29"/>
              <p:cNvSpPr/>
              <p:nvPr/>
            </p:nvSpPr>
            <p:spPr>
              <a:xfrm>
                <a:off x="5065867" y="3395108"/>
                <a:ext cx="135890" cy="64135"/>
              </a:xfrm>
              <a:custGeom>
                <a:avLst/>
                <a:gdLst/>
                <a:ahLst/>
                <a:cxnLst/>
                <a:rect l="l" t="t" r="r" b="b"/>
                <a:pathLst>
                  <a:path w="135889" h="64135">
                    <a:moveTo>
                      <a:pt x="6095" y="0"/>
                    </a:moveTo>
                    <a:lnTo>
                      <a:pt x="0" y="15240"/>
                    </a:lnTo>
                    <a:lnTo>
                      <a:pt x="129539" y="64008"/>
                    </a:lnTo>
                    <a:lnTo>
                      <a:pt x="135635" y="48768"/>
                    </a:lnTo>
                    <a:lnTo>
                      <a:pt x="6095" y="0"/>
                    </a:lnTo>
                    <a:close/>
                  </a:path>
                </a:pathLst>
              </a:custGeom>
              <a:solidFill>
                <a:srgbClr val="000000"/>
              </a:solidFill>
            </p:spPr>
            <p:txBody>
              <a:bodyPr wrap="square" lIns="0" tIns="0" rIns="0" bIns="0" rtlCol="0"/>
              <a:lstStyle/>
              <a:p>
                <a:endParaRPr/>
              </a:p>
            </p:txBody>
          </p:sp>
          <p:sp>
            <p:nvSpPr>
              <p:cNvPr id="171" name="object 30"/>
              <p:cNvSpPr/>
              <p:nvPr/>
            </p:nvSpPr>
            <p:spPr>
              <a:xfrm>
                <a:off x="5065867" y="3346340"/>
                <a:ext cx="135890" cy="64135"/>
              </a:xfrm>
              <a:custGeom>
                <a:avLst/>
                <a:gdLst/>
                <a:ahLst/>
                <a:cxnLst/>
                <a:rect l="l" t="t" r="r" b="b"/>
                <a:pathLst>
                  <a:path w="135889" h="64135">
                    <a:moveTo>
                      <a:pt x="129539" y="0"/>
                    </a:moveTo>
                    <a:lnTo>
                      <a:pt x="0" y="48767"/>
                    </a:lnTo>
                    <a:lnTo>
                      <a:pt x="6095" y="64008"/>
                    </a:lnTo>
                    <a:lnTo>
                      <a:pt x="135635" y="15239"/>
                    </a:lnTo>
                    <a:lnTo>
                      <a:pt x="129539" y="0"/>
                    </a:lnTo>
                    <a:close/>
                  </a:path>
                </a:pathLst>
              </a:custGeom>
              <a:solidFill>
                <a:srgbClr val="000000"/>
              </a:solidFill>
            </p:spPr>
            <p:txBody>
              <a:bodyPr wrap="square" lIns="0" tIns="0" rIns="0" bIns="0" rtlCol="0"/>
              <a:lstStyle/>
              <a:p>
                <a:endParaRPr/>
              </a:p>
            </p:txBody>
          </p:sp>
          <p:sp>
            <p:nvSpPr>
              <p:cNvPr id="172" name="object 31"/>
              <p:cNvSpPr/>
              <p:nvPr/>
            </p:nvSpPr>
            <p:spPr>
              <a:xfrm>
                <a:off x="5131399" y="3314337"/>
                <a:ext cx="71755" cy="47625"/>
              </a:xfrm>
              <a:custGeom>
                <a:avLst/>
                <a:gdLst/>
                <a:ahLst/>
                <a:cxnLst/>
                <a:rect l="l" t="t" r="r" b="b"/>
                <a:pathLst>
                  <a:path w="71754" h="47625">
                    <a:moveTo>
                      <a:pt x="7620" y="0"/>
                    </a:moveTo>
                    <a:lnTo>
                      <a:pt x="0" y="15239"/>
                    </a:lnTo>
                    <a:lnTo>
                      <a:pt x="64008" y="47243"/>
                    </a:lnTo>
                    <a:lnTo>
                      <a:pt x="71627" y="32003"/>
                    </a:lnTo>
                    <a:lnTo>
                      <a:pt x="7620" y="0"/>
                    </a:lnTo>
                    <a:close/>
                  </a:path>
                </a:pathLst>
              </a:custGeom>
              <a:solidFill>
                <a:srgbClr val="000000"/>
              </a:solidFill>
            </p:spPr>
            <p:txBody>
              <a:bodyPr wrap="square" lIns="0" tIns="0" rIns="0" bIns="0" rtlCol="0"/>
              <a:lstStyle/>
              <a:p>
                <a:endParaRPr/>
              </a:p>
            </p:txBody>
          </p:sp>
          <p:sp>
            <p:nvSpPr>
              <p:cNvPr id="173" name="object 32"/>
              <p:cNvSpPr/>
              <p:nvPr/>
            </p:nvSpPr>
            <p:spPr>
              <a:xfrm>
                <a:off x="5133685" y="3160413"/>
                <a:ext cx="0" cy="161925"/>
              </a:xfrm>
              <a:custGeom>
                <a:avLst/>
                <a:gdLst/>
                <a:ahLst/>
                <a:cxnLst/>
                <a:rect l="l" t="t" r="r" b="b"/>
                <a:pathLst>
                  <a:path h="161925">
                    <a:moveTo>
                      <a:pt x="0" y="0"/>
                    </a:moveTo>
                    <a:lnTo>
                      <a:pt x="0" y="161544"/>
                    </a:lnTo>
                  </a:path>
                </a:pathLst>
              </a:custGeom>
              <a:ln w="16763">
                <a:solidFill>
                  <a:srgbClr val="000000"/>
                </a:solidFill>
              </a:ln>
            </p:spPr>
            <p:txBody>
              <a:bodyPr wrap="square" lIns="0" tIns="0" rIns="0" bIns="0" rtlCol="0"/>
              <a:lstStyle/>
              <a:p>
                <a:endParaRPr/>
              </a:p>
            </p:txBody>
          </p:sp>
          <p:sp>
            <p:nvSpPr>
              <p:cNvPr id="174" name="object 33"/>
              <p:cNvSpPr/>
              <p:nvPr/>
            </p:nvSpPr>
            <p:spPr>
              <a:xfrm>
                <a:off x="4970617" y="2351169"/>
                <a:ext cx="0" cy="323215"/>
              </a:xfrm>
              <a:custGeom>
                <a:avLst/>
                <a:gdLst/>
                <a:ahLst/>
                <a:cxnLst/>
                <a:rect l="l" t="t" r="r" b="b"/>
                <a:pathLst>
                  <a:path h="323214">
                    <a:moveTo>
                      <a:pt x="0" y="0"/>
                    </a:moveTo>
                    <a:lnTo>
                      <a:pt x="0" y="323088"/>
                    </a:lnTo>
                  </a:path>
                </a:pathLst>
              </a:custGeom>
              <a:ln w="16763">
                <a:solidFill>
                  <a:srgbClr val="000000"/>
                </a:solidFill>
              </a:ln>
            </p:spPr>
            <p:txBody>
              <a:bodyPr wrap="square" lIns="0" tIns="0" rIns="0" bIns="0" rtlCol="0"/>
              <a:lstStyle/>
              <a:p>
                <a:endParaRPr/>
              </a:p>
            </p:txBody>
          </p:sp>
          <p:sp>
            <p:nvSpPr>
              <p:cNvPr id="175" name="object 34"/>
              <p:cNvSpPr/>
              <p:nvPr/>
            </p:nvSpPr>
            <p:spPr>
              <a:xfrm>
                <a:off x="4965282" y="2345073"/>
                <a:ext cx="175260" cy="175260"/>
              </a:xfrm>
              <a:custGeom>
                <a:avLst/>
                <a:gdLst/>
                <a:ahLst/>
                <a:cxnLst/>
                <a:rect l="l" t="t" r="r" b="b"/>
                <a:pathLst>
                  <a:path w="175260" h="175260">
                    <a:moveTo>
                      <a:pt x="163067" y="0"/>
                    </a:moveTo>
                    <a:lnTo>
                      <a:pt x="0" y="163067"/>
                    </a:lnTo>
                    <a:lnTo>
                      <a:pt x="12191" y="175259"/>
                    </a:lnTo>
                    <a:lnTo>
                      <a:pt x="175260" y="12191"/>
                    </a:lnTo>
                    <a:lnTo>
                      <a:pt x="163067" y="0"/>
                    </a:lnTo>
                    <a:close/>
                  </a:path>
                </a:pathLst>
              </a:custGeom>
              <a:solidFill>
                <a:srgbClr val="000000"/>
              </a:solidFill>
            </p:spPr>
            <p:txBody>
              <a:bodyPr wrap="square" lIns="0" tIns="0" rIns="0" bIns="0" rtlCol="0"/>
              <a:lstStyle/>
              <a:p>
                <a:endParaRPr/>
              </a:p>
            </p:txBody>
          </p:sp>
          <p:sp>
            <p:nvSpPr>
              <p:cNvPr id="176" name="object 35"/>
              <p:cNvSpPr/>
              <p:nvPr/>
            </p:nvSpPr>
            <p:spPr>
              <a:xfrm>
                <a:off x="4965282" y="2508140"/>
                <a:ext cx="175260" cy="172720"/>
              </a:xfrm>
              <a:custGeom>
                <a:avLst/>
                <a:gdLst/>
                <a:ahLst/>
                <a:cxnLst/>
                <a:rect l="l" t="t" r="r" b="b"/>
                <a:pathLst>
                  <a:path w="175260" h="172720">
                    <a:moveTo>
                      <a:pt x="12191" y="0"/>
                    </a:moveTo>
                    <a:lnTo>
                      <a:pt x="0" y="12192"/>
                    </a:lnTo>
                    <a:lnTo>
                      <a:pt x="163067" y="172212"/>
                    </a:lnTo>
                    <a:lnTo>
                      <a:pt x="175260" y="160020"/>
                    </a:lnTo>
                    <a:lnTo>
                      <a:pt x="12191" y="0"/>
                    </a:lnTo>
                    <a:close/>
                  </a:path>
                </a:pathLst>
              </a:custGeom>
              <a:solidFill>
                <a:srgbClr val="000000"/>
              </a:solidFill>
            </p:spPr>
            <p:txBody>
              <a:bodyPr wrap="square" lIns="0" tIns="0" rIns="0" bIns="0" rtlCol="0"/>
              <a:lstStyle/>
              <a:p>
                <a:endParaRPr/>
              </a:p>
            </p:txBody>
          </p:sp>
          <p:sp>
            <p:nvSpPr>
              <p:cNvPr id="177" name="object 36"/>
              <p:cNvSpPr/>
              <p:nvPr/>
            </p:nvSpPr>
            <p:spPr>
              <a:xfrm>
                <a:off x="5100156" y="2561481"/>
                <a:ext cx="0" cy="81280"/>
              </a:xfrm>
              <a:custGeom>
                <a:avLst/>
                <a:gdLst/>
                <a:ahLst/>
                <a:cxnLst/>
                <a:rect l="l" t="t" r="r" b="b"/>
                <a:pathLst>
                  <a:path h="81279">
                    <a:moveTo>
                      <a:pt x="0" y="0"/>
                    </a:moveTo>
                    <a:lnTo>
                      <a:pt x="0" y="80772"/>
                    </a:lnTo>
                  </a:path>
                </a:pathLst>
              </a:custGeom>
              <a:ln w="16763">
                <a:solidFill>
                  <a:srgbClr val="000000"/>
                </a:solidFill>
              </a:ln>
            </p:spPr>
            <p:txBody>
              <a:bodyPr wrap="square" lIns="0" tIns="0" rIns="0" bIns="0" rtlCol="0"/>
              <a:lstStyle/>
              <a:p>
                <a:endParaRPr/>
              </a:p>
            </p:txBody>
          </p:sp>
          <p:sp>
            <p:nvSpPr>
              <p:cNvPr id="178" name="object 37"/>
              <p:cNvSpPr/>
              <p:nvPr/>
            </p:nvSpPr>
            <p:spPr>
              <a:xfrm>
                <a:off x="5020147" y="2641490"/>
                <a:ext cx="81280" cy="0"/>
              </a:xfrm>
              <a:custGeom>
                <a:avLst/>
                <a:gdLst/>
                <a:ahLst/>
                <a:cxnLst/>
                <a:rect l="l" t="t" r="r" b="b"/>
                <a:pathLst>
                  <a:path w="81279">
                    <a:moveTo>
                      <a:pt x="0" y="0"/>
                    </a:moveTo>
                    <a:lnTo>
                      <a:pt x="80772" y="0"/>
                    </a:lnTo>
                  </a:path>
                </a:pathLst>
              </a:custGeom>
              <a:ln w="16763">
                <a:solidFill>
                  <a:srgbClr val="000000"/>
                </a:solidFill>
              </a:ln>
            </p:spPr>
            <p:txBody>
              <a:bodyPr wrap="square" lIns="0" tIns="0" rIns="0" bIns="0" rtlCol="0"/>
              <a:lstStyle/>
              <a:p>
                <a:endParaRPr/>
              </a:p>
            </p:txBody>
          </p:sp>
          <p:sp>
            <p:nvSpPr>
              <p:cNvPr id="179" name="object 38"/>
              <p:cNvSpPr/>
              <p:nvPr/>
            </p:nvSpPr>
            <p:spPr>
              <a:xfrm>
                <a:off x="4809835" y="2514999"/>
                <a:ext cx="161925" cy="0"/>
              </a:xfrm>
              <a:custGeom>
                <a:avLst/>
                <a:gdLst/>
                <a:ahLst/>
                <a:cxnLst/>
                <a:rect l="l" t="t" r="r" b="b"/>
                <a:pathLst>
                  <a:path w="161925">
                    <a:moveTo>
                      <a:pt x="0" y="0"/>
                    </a:moveTo>
                    <a:lnTo>
                      <a:pt x="161544" y="0"/>
                    </a:lnTo>
                  </a:path>
                </a:pathLst>
              </a:custGeom>
              <a:ln w="16764">
                <a:solidFill>
                  <a:srgbClr val="000000"/>
                </a:solidFill>
              </a:ln>
            </p:spPr>
            <p:txBody>
              <a:bodyPr wrap="square" lIns="0" tIns="0" rIns="0" bIns="0" rtlCol="0"/>
              <a:lstStyle/>
              <a:p>
                <a:endParaRPr/>
              </a:p>
            </p:txBody>
          </p:sp>
          <p:sp>
            <p:nvSpPr>
              <p:cNvPr id="180" name="object 39"/>
              <p:cNvSpPr/>
              <p:nvPr/>
            </p:nvSpPr>
            <p:spPr>
              <a:xfrm>
                <a:off x="5133685" y="1526684"/>
                <a:ext cx="0" cy="824865"/>
              </a:xfrm>
              <a:custGeom>
                <a:avLst/>
                <a:gdLst/>
                <a:ahLst/>
                <a:cxnLst/>
                <a:rect l="l" t="t" r="r" b="b"/>
                <a:pathLst>
                  <a:path h="824864">
                    <a:moveTo>
                      <a:pt x="0" y="0"/>
                    </a:moveTo>
                    <a:lnTo>
                      <a:pt x="0" y="824484"/>
                    </a:lnTo>
                  </a:path>
                </a:pathLst>
              </a:custGeom>
              <a:ln w="16763">
                <a:solidFill>
                  <a:srgbClr val="000000"/>
                </a:solidFill>
              </a:ln>
            </p:spPr>
            <p:txBody>
              <a:bodyPr wrap="square" lIns="0" tIns="0" rIns="0" bIns="0" rtlCol="0"/>
              <a:lstStyle/>
              <a:p>
                <a:endParaRPr/>
              </a:p>
            </p:txBody>
          </p:sp>
          <p:sp>
            <p:nvSpPr>
              <p:cNvPr id="181" name="object 40"/>
              <p:cNvSpPr/>
              <p:nvPr/>
            </p:nvSpPr>
            <p:spPr>
              <a:xfrm>
                <a:off x="5135208" y="2674257"/>
                <a:ext cx="0" cy="161925"/>
              </a:xfrm>
              <a:custGeom>
                <a:avLst/>
                <a:gdLst/>
                <a:ahLst/>
                <a:cxnLst/>
                <a:rect l="l" t="t" r="r" b="b"/>
                <a:pathLst>
                  <a:path h="161925">
                    <a:moveTo>
                      <a:pt x="0" y="0"/>
                    </a:moveTo>
                    <a:lnTo>
                      <a:pt x="0" y="161544"/>
                    </a:lnTo>
                  </a:path>
                </a:pathLst>
              </a:custGeom>
              <a:ln w="16763">
                <a:solidFill>
                  <a:srgbClr val="000000"/>
                </a:solidFill>
              </a:ln>
            </p:spPr>
            <p:txBody>
              <a:bodyPr wrap="square" lIns="0" tIns="0" rIns="0" bIns="0" rtlCol="0"/>
              <a:lstStyle/>
              <a:p>
                <a:endParaRPr/>
              </a:p>
            </p:txBody>
          </p:sp>
          <p:sp>
            <p:nvSpPr>
              <p:cNvPr id="182" name="object 41"/>
              <p:cNvSpPr/>
              <p:nvPr/>
            </p:nvSpPr>
            <p:spPr>
              <a:xfrm>
                <a:off x="3602826" y="1487061"/>
                <a:ext cx="73660" cy="47625"/>
              </a:xfrm>
              <a:custGeom>
                <a:avLst/>
                <a:gdLst/>
                <a:ahLst/>
                <a:cxnLst/>
                <a:rect l="l" t="t" r="r" b="b"/>
                <a:pathLst>
                  <a:path w="73660" h="47625">
                    <a:moveTo>
                      <a:pt x="7619" y="0"/>
                    </a:moveTo>
                    <a:lnTo>
                      <a:pt x="0" y="15240"/>
                    </a:lnTo>
                    <a:lnTo>
                      <a:pt x="65531" y="47244"/>
                    </a:lnTo>
                    <a:lnTo>
                      <a:pt x="73151" y="32003"/>
                    </a:lnTo>
                    <a:lnTo>
                      <a:pt x="7619" y="0"/>
                    </a:lnTo>
                    <a:close/>
                  </a:path>
                </a:pathLst>
              </a:custGeom>
              <a:solidFill>
                <a:srgbClr val="000000"/>
              </a:solidFill>
            </p:spPr>
            <p:txBody>
              <a:bodyPr wrap="square" lIns="0" tIns="0" rIns="0" bIns="0" rtlCol="0"/>
              <a:lstStyle/>
              <a:p>
                <a:endParaRPr/>
              </a:p>
            </p:txBody>
          </p:sp>
          <p:sp>
            <p:nvSpPr>
              <p:cNvPr id="183" name="object 42"/>
              <p:cNvSpPr/>
              <p:nvPr/>
            </p:nvSpPr>
            <p:spPr>
              <a:xfrm>
                <a:off x="3602826" y="1438293"/>
                <a:ext cx="137160" cy="64135"/>
              </a:xfrm>
              <a:custGeom>
                <a:avLst/>
                <a:gdLst/>
                <a:ahLst/>
                <a:cxnLst/>
                <a:rect l="l" t="t" r="r" b="b"/>
                <a:pathLst>
                  <a:path w="137160" h="64135">
                    <a:moveTo>
                      <a:pt x="131063" y="0"/>
                    </a:moveTo>
                    <a:lnTo>
                      <a:pt x="0" y="48767"/>
                    </a:lnTo>
                    <a:lnTo>
                      <a:pt x="6095" y="64007"/>
                    </a:lnTo>
                    <a:lnTo>
                      <a:pt x="137159" y="15239"/>
                    </a:lnTo>
                    <a:lnTo>
                      <a:pt x="131063" y="0"/>
                    </a:lnTo>
                    <a:close/>
                  </a:path>
                </a:pathLst>
              </a:custGeom>
              <a:solidFill>
                <a:srgbClr val="000000"/>
              </a:solidFill>
            </p:spPr>
            <p:txBody>
              <a:bodyPr wrap="square" lIns="0" tIns="0" rIns="0" bIns="0" rtlCol="0"/>
              <a:lstStyle/>
              <a:p>
                <a:endParaRPr/>
              </a:p>
            </p:txBody>
          </p:sp>
          <p:sp>
            <p:nvSpPr>
              <p:cNvPr id="184" name="object 43"/>
              <p:cNvSpPr/>
              <p:nvPr/>
            </p:nvSpPr>
            <p:spPr>
              <a:xfrm>
                <a:off x="3602826" y="1389524"/>
                <a:ext cx="137160" cy="64135"/>
              </a:xfrm>
              <a:custGeom>
                <a:avLst/>
                <a:gdLst/>
                <a:ahLst/>
                <a:cxnLst/>
                <a:rect l="l" t="t" r="r" b="b"/>
                <a:pathLst>
                  <a:path w="137160" h="64135">
                    <a:moveTo>
                      <a:pt x="6095" y="0"/>
                    </a:moveTo>
                    <a:lnTo>
                      <a:pt x="0" y="15239"/>
                    </a:lnTo>
                    <a:lnTo>
                      <a:pt x="131063" y="64007"/>
                    </a:lnTo>
                    <a:lnTo>
                      <a:pt x="137159" y="48768"/>
                    </a:lnTo>
                    <a:lnTo>
                      <a:pt x="6095" y="0"/>
                    </a:lnTo>
                    <a:close/>
                  </a:path>
                </a:pathLst>
              </a:custGeom>
              <a:solidFill>
                <a:srgbClr val="000000"/>
              </a:solidFill>
            </p:spPr>
            <p:txBody>
              <a:bodyPr wrap="square" lIns="0" tIns="0" rIns="0" bIns="0" rtlCol="0"/>
              <a:lstStyle/>
              <a:p>
                <a:endParaRPr/>
              </a:p>
            </p:txBody>
          </p:sp>
          <p:sp>
            <p:nvSpPr>
              <p:cNvPr id="185" name="object 44"/>
              <p:cNvSpPr/>
              <p:nvPr/>
            </p:nvSpPr>
            <p:spPr>
              <a:xfrm>
                <a:off x="3602826" y="1340756"/>
                <a:ext cx="137160" cy="64135"/>
              </a:xfrm>
              <a:custGeom>
                <a:avLst/>
                <a:gdLst/>
                <a:ahLst/>
                <a:cxnLst/>
                <a:rect l="l" t="t" r="r" b="b"/>
                <a:pathLst>
                  <a:path w="137160" h="64135">
                    <a:moveTo>
                      <a:pt x="131063" y="0"/>
                    </a:moveTo>
                    <a:lnTo>
                      <a:pt x="0" y="48768"/>
                    </a:lnTo>
                    <a:lnTo>
                      <a:pt x="6095" y="64007"/>
                    </a:lnTo>
                    <a:lnTo>
                      <a:pt x="137159" y="15240"/>
                    </a:lnTo>
                    <a:lnTo>
                      <a:pt x="131063" y="0"/>
                    </a:lnTo>
                    <a:close/>
                  </a:path>
                </a:pathLst>
              </a:custGeom>
              <a:solidFill>
                <a:srgbClr val="000000"/>
              </a:solidFill>
            </p:spPr>
            <p:txBody>
              <a:bodyPr wrap="square" lIns="0" tIns="0" rIns="0" bIns="0" rtlCol="0"/>
              <a:lstStyle/>
              <a:p>
                <a:endParaRPr/>
              </a:p>
            </p:txBody>
          </p:sp>
          <p:sp>
            <p:nvSpPr>
              <p:cNvPr id="186" name="object 45"/>
              <p:cNvSpPr/>
              <p:nvPr/>
            </p:nvSpPr>
            <p:spPr>
              <a:xfrm>
                <a:off x="3602826" y="1291989"/>
                <a:ext cx="137160" cy="64135"/>
              </a:xfrm>
              <a:custGeom>
                <a:avLst/>
                <a:gdLst/>
                <a:ahLst/>
                <a:cxnLst/>
                <a:rect l="l" t="t" r="r" b="b"/>
                <a:pathLst>
                  <a:path w="137160" h="64135">
                    <a:moveTo>
                      <a:pt x="6095" y="0"/>
                    </a:moveTo>
                    <a:lnTo>
                      <a:pt x="0" y="15240"/>
                    </a:lnTo>
                    <a:lnTo>
                      <a:pt x="131063" y="64008"/>
                    </a:lnTo>
                    <a:lnTo>
                      <a:pt x="137159" y="48768"/>
                    </a:lnTo>
                    <a:lnTo>
                      <a:pt x="6095" y="0"/>
                    </a:lnTo>
                    <a:close/>
                  </a:path>
                </a:pathLst>
              </a:custGeom>
              <a:solidFill>
                <a:srgbClr val="000000"/>
              </a:solidFill>
            </p:spPr>
            <p:txBody>
              <a:bodyPr wrap="square" lIns="0" tIns="0" rIns="0" bIns="0" rtlCol="0"/>
              <a:lstStyle/>
              <a:p>
                <a:endParaRPr/>
              </a:p>
            </p:txBody>
          </p:sp>
          <p:sp>
            <p:nvSpPr>
              <p:cNvPr id="187" name="object 46"/>
              <p:cNvSpPr/>
              <p:nvPr/>
            </p:nvSpPr>
            <p:spPr>
              <a:xfrm>
                <a:off x="3602826" y="1244745"/>
                <a:ext cx="137160" cy="62865"/>
              </a:xfrm>
              <a:custGeom>
                <a:avLst/>
                <a:gdLst/>
                <a:ahLst/>
                <a:cxnLst/>
                <a:rect l="l" t="t" r="r" b="b"/>
                <a:pathLst>
                  <a:path w="137160" h="62864">
                    <a:moveTo>
                      <a:pt x="131063" y="0"/>
                    </a:moveTo>
                    <a:lnTo>
                      <a:pt x="0" y="47243"/>
                    </a:lnTo>
                    <a:lnTo>
                      <a:pt x="6095" y="62483"/>
                    </a:lnTo>
                    <a:lnTo>
                      <a:pt x="137159" y="15239"/>
                    </a:lnTo>
                    <a:lnTo>
                      <a:pt x="131063" y="0"/>
                    </a:lnTo>
                    <a:close/>
                  </a:path>
                </a:pathLst>
              </a:custGeom>
              <a:solidFill>
                <a:srgbClr val="000000"/>
              </a:solidFill>
            </p:spPr>
            <p:txBody>
              <a:bodyPr wrap="square" lIns="0" tIns="0" rIns="0" bIns="0" rtlCol="0"/>
              <a:lstStyle/>
              <a:p>
                <a:endParaRPr/>
              </a:p>
            </p:txBody>
          </p:sp>
          <p:sp>
            <p:nvSpPr>
              <p:cNvPr id="188" name="object 47"/>
              <p:cNvSpPr/>
              <p:nvPr/>
            </p:nvSpPr>
            <p:spPr>
              <a:xfrm>
                <a:off x="3668358" y="1211217"/>
                <a:ext cx="73660" cy="48895"/>
              </a:xfrm>
              <a:custGeom>
                <a:avLst/>
                <a:gdLst/>
                <a:ahLst/>
                <a:cxnLst/>
                <a:rect l="l" t="t" r="r" b="b"/>
                <a:pathLst>
                  <a:path w="73660" h="48894">
                    <a:moveTo>
                      <a:pt x="7619" y="0"/>
                    </a:moveTo>
                    <a:lnTo>
                      <a:pt x="0" y="15239"/>
                    </a:lnTo>
                    <a:lnTo>
                      <a:pt x="65531" y="48767"/>
                    </a:lnTo>
                    <a:lnTo>
                      <a:pt x="73151" y="33527"/>
                    </a:lnTo>
                    <a:lnTo>
                      <a:pt x="7619" y="0"/>
                    </a:lnTo>
                    <a:close/>
                  </a:path>
                </a:pathLst>
              </a:custGeom>
              <a:solidFill>
                <a:srgbClr val="000000"/>
              </a:solidFill>
            </p:spPr>
            <p:txBody>
              <a:bodyPr wrap="square" lIns="0" tIns="0" rIns="0" bIns="0" rtlCol="0"/>
              <a:lstStyle/>
              <a:p>
                <a:endParaRPr/>
              </a:p>
            </p:txBody>
          </p:sp>
          <p:sp>
            <p:nvSpPr>
              <p:cNvPr id="189" name="object 48"/>
              <p:cNvSpPr/>
              <p:nvPr/>
            </p:nvSpPr>
            <p:spPr>
              <a:xfrm>
                <a:off x="3670645" y="1057293"/>
                <a:ext cx="0" cy="161925"/>
              </a:xfrm>
              <a:custGeom>
                <a:avLst/>
                <a:gdLst/>
                <a:ahLst/>
                <a:cxnLst/>
                <a:rect l="l" t="t" r="r" b="b"/>
                <a:pathLst>
                  <a:path h="161925">
                    <a:moveTo>
                      <a:pt x="0" y="0"/>
                    </a:moveTo>
                    <a:lnTo>
                      <a:pt x="0" y="161544"/>
                    </a:lnTo>
                  </a:path>
                </a:pathLst>
              </a:custGeom>
              <a:ln w="16763">
                <a:solidFill>
                  <a:srgbClr val="000000"/>
                </a:solidFill>
              </a:ln>
            </p:spPr>
            <p:txBody>
              <a:bodyPr wrap="square" lIns="0" tIns="0" rIns="0" bIns="0" rtlCol="0"/>
              <a:lstStyle/>
              <a:p>
                <a:endParaRPr/>
              </a:p>
            </p:txBody>
          </p:sp>
          <p:sp>
            <p:nvSpPr>
              <p:cNvPr id="190" name="object 49"/>
              <p:cNvSpPr/>
              <p:nvPr/>
            </p:nvSpPr>
            <p:spPr>
              <a:xfrm>
                <a:off x="5065867" y="1487061"/>
                <a:ext cx="73660" cy="47625"/>
              </a:xfrm>
              <a:custGeom>
                <a:avLst/>
                <a:gdLst/>
                <a:ahLst/>
                <a:cxnLst/>
                <a:rect l="l" t="t" r="r" b="b"/>
                <a:pathLst>
                  <a:path w="73660" h="47625">
                    <a:moveTo>
                      <a:pt x="7619" y="0"/>
                    </a:moveTo>
                    <a:lnTo>
                      <a:pt x="0" y="15240"/>
                    </a:lnTo>
                    <a:lnTo>
                      <a:pt x="65531" y="47244"/>
                    </a:lnTo>
                    <a:lnTo>
                      <a:pt x="73151" y="32003"/>
                    </a:lnTo>
                    <a:lnTo>
                      <a:pt x="7619" y="0"/>
                    </a:lnTo>
                    <a:close/>
                  </a:path>
                </a:pathLst>
              </a:custGeom>
              <a:solidFill>
                <a:srgbClr val="000000"/>
              </a:solidFill>
            </p:spPr>
            <p:txBody>
              <a:bodyPr wrap="square" lIns="0" tIns="0" rIns="0" bIns="0" rtlCol="0"/>
              <a:lstStyle/>
              <a:p>
                <a:endParaRPr/>
              </a:p>
            </p:txBody>
          </p:sp>
          <p:sp>
            <p:nvSpPr>
              <p:cNvPr id="191" name="object 50"/>
              <p:cNvSpPr/>
              <p:nvPr/>
            </p:nvSpPr>
            <p:spPr>
              <a:xfrm>
                <a:off x="5065867" y="1438293"/>
                <a:ext cx="135890" cy="64135"/>
              </a:xfrm>
              <a:custGeom>
                <a:avLst/>
                <a:gdLst/>
                <a:ahLst/>
                <a:cxnLst/>
                <a:rect l="l" t="t" r="r" b="b"/>
                <a:pathLst>
                  <a:path w="135889" h="64135">
                    <a:moveTo>
                      <a:pt x="129539" y="0"/>
                    </a:moveTo>
                    <a:lnTo>
                      <a:pt x="0" y="48767"/>
                    </a:lnTo>
                    <a:lnTo>
                      <a:pt x="6095" y="64007"/>
                    </a:lnTo>
                    <a:lnTo>
                      <a:pt x="135635" y="15239"/>
                    </a:lnTo>
                    <a:lnTo>
                      <a:pt x="129539" y="0"/>
                    </a:lnTo>
                    <a:close/>
                  </a:path>
                </a:pathLst>
              </a:custGeom>
              <a:solidFill>
                <a:srgbClr val="000000"/>
              </a:solidFill>
            </p:spPr>
            <p:txBody>
              <a:bodyPr wrap="square" lIns="0" tIns="0" rIns="0" bIns="0" rtlCol="0"/>
              <a:lstStyle/>
              <a:p>
                <a:endParaRPr/>
              </a:p>
            </p:txBody>
          </p:sp>
          <p:sp>
            <p:nvSpPr>
              <p:cNvPr id="192" name="object 51"/>
              <p:cNvSpPr/>
              <p:nvPr/>
            </p:nvSpPr>
            <p:spPr>
              <a:xfrm>
                <a:off x="5065867" y="1389524"/>
                <a:ext cx="135890" cy="64135"/>
              </a:xfrm>
              <a:custGeom>
                <a:avLst/>
                <a:gdLst/>
                <a:ahLst/>
                <a:cxnLst/>
                <a:rect l="l" t="t" r="r" b="b"/>
                <a:pathLst>
                  <a:path w="135889" h="64135">
                    <a:moveTo>
                      <a:pt x="6095" y="0"/>
                    </a:moveTo>
                    <a:lnTo>
                      <a:pt x="0" y="15239"/>
                    </a:lnTo>
                    <a:lnTo>
                      <a:pt x="129539" y="64007"/>
                    </a:lnTo>
                    <a:lnTo>
                      <a:pt x="135635" y="48768"/>
                    </a:lnTo>
                    <a:lnTo>
                      <a:pt x="6095" y="0"/>
                    </a:lnTo>
                    <a:close/>
                  </a:path>
                </a:pathLst>
              </a:custGeom>
              <a:solidFill>
                <a:srgbClr val="000000"/>
              </a:solidFill>
            </p:spPr>
            <p:txBody>
              <a:bodyPr wrap="square" lIns="0" tIns="0" rIns="0" bIns="0" rtlCol="0"/>
              <a:lstStyle/>
              <a:p>
                <a:endParaRPr/>
              </a:p>
            </p:txBody>
          </p:sp>
          <p:sp>
            <p:nvSpPr>
              <p:cNvPr id="193" name="object 52"/>
              <p:cNvSpPr/>
              <p:nvPr/>
            </p:nvSpPr>
            <p:spPr>
              <a:xfrm>
                <a:off x="5065867" y="1340756"/>
                <a:ext cx="135890" cy="64135"/>
              </a:xfrm>
              <a:custGeom>
                <a:avLst/>
                <a:gdLst/>
                <a:ahLst/>
                <a:cxnLst/>
                <a:rect l="l" t="t" r="r" b="b"/>
                <a:pathLst>
                  <a:path w="135889" h="64135">
                    <a:moveTo>
                      <a:pt x="129539" y="0"/>
                    </a:moveTo>
                    <a:lnTo>
                      <a:pt x="0" y="48768"/>
                    </a:lnTo>
                    <a:lnTo>
                      <a:pt x="6095" y="64007"/>
                    </a:lnTo>
                    <a:lnTo>
                      <a:pt x="135635" y="15240"/>
                    </a:lnTo>
                    <a:lnTo>
                      <a:pt x="129539" y="0"/>
                    </a:lnTo>
                    <a:close/>
                  </a:path>
                </a:pathLst>
              </a:custGeom>
              <a:solidFill>
                <a:srgbClr val="000000"/>
              </a:solidFill>
            </p:spPr>
            <p:txBody>
              <a:bodyPr wrap="square" lIns="0" tIns="0" rIns="0" bIns="0" rtlCol="0"/>
              <a:lstStyle/>
              <a:p>
                <a:endParaRPr/>
              </a:p>
            </p:txBody>
          </p:sp>
          <p:sp>
            <p:nvSpPr>
              <p:cNvPr id="194" name="object 53"/>
              <p:cNvSpPr/>
              <p:nvPr/>
            </p:nvSpPr>
            <p:spPr>
              <a:xfrm>
                <a:off x="5065867" y="1291989"/>
                <a:ext cx="135890" cy="64135"/>
              </a:xfrm>
              <a:custGeom>
                <a:avLst/>
                <a:gdLst/>
                <a:ahLst/>
                <a:cxnLst/>
                <a:rect l="l" t="t" r="r" b="b"/>
                <a:pathLst>
                  <a:path w="135889" h="64135">
                    <a:moveTo>
                      <a:pt x="6095" y="0"/>
                    </a:moveTo>
                    <a:lnTo>
                      <a:pt x="0" y="15240"/>
                    </a:lnTo>
                    <a:lnTo>
                      <a:pt x="129539" y="64008"/>
                    </a:lnTo>
                    <a:lnTo>
                      <a:pt x="135635" y="48768"/>
                    </a:lnTo>
                    <a:lnTo>
                      <a:pt x="6095" y="0"/>
                    </a:lnTo>
                    <a:close/>
                  </a:path>
                </a:pathLst>
              </a:custGeom>
              <a:solidFill>
                <a:srgbClr val="000000"/>
              </a:solidFill>
            </p:spPr>
            <p:txBody>
              <a:bodyPr wrap="square" lIns="0" tIns="0" rIns="0" bIns="0" rtlCol="0"/>
              <a:lstStyle/>
              <a:p>
                <a:endParaRPr/>
              </a:p>
            </p:txBody>
          </p:sp>
          <p:sp>
            <p:nvSpPr>
              <p:cNvPr id="195" name="object 54"/>
              <p:cNvSpPr/>
              <p:nvPr/>
            </p:nvSpPr>
            <p:spPr>
              <a:xfrm>
                <a:off x="5065867" y="1244745"/>
                <a:ext cx="135890" cy="62865"/>
              </a:xfrm>
              <a:custGeom>
                <a:avLst/>
                <a:gdLst/>
                <a:ahLst/>
                <a:cxnLst/>
                <a:rect l="l" t="t" r="r" b="b"/>
                <a:pathLst>
                  <a:path w="135889" h="62864">
                    <a:moveTo>
                      <a:pt x="129539" y="0"/>
                    </a:moveTo>
                    <a:lnTo>
                      <a:pt x="0" y="47243"/>
                    </a:lnTo>
                    <a:lnTo>
                      <a:pt x="6095" y="62483"/>
                    </a:lnTo>
                    <a:lnTo>
                      <a:pt x="135635" y="15239"/>
                    </a:lnTo>
                    <a:lnTo>
                      <a:pt x="129539" y="0"/>
                    </a:lnTo>
                    <a:close/>
                  </a:path>
                </a:pathLst>
              </a:custGeom>
              <a:solidFill>
                <a:srgbClr val="000000"/>
              </a:solidFill>
            </p:spPr>
            <p:txBody>
              <a:bodyPr wrap="square" lIns="0" tIns="0" rIns="0" bIns="0" rtlCol="0"/>
              <a:lstStyle/>
              <a:p>
                <a:endParaRPr/>
              </a:p>
            </p:txBody>
          </p:sp>
          <p:sp>
            <p:nvSpPr>
              <p:cNvPr id="196" name="object 55"/>
              <p:cNvSpPr/>
              <p:nvPr/>
            </p:nvSpPr>
            <p:spPr>
              <a:xfrm>
                <a:off x="5131399" y="1211217"/>
                <a:ext cx="71755" cy="48895"/>
              </a:xfrm>
              <a:custGeom>
                <a:avLst/>
                <a:gdLst/>
                <a:ahLst/>
                <a:cxnLst/>
                <a:rect l="l" t="t" r="r" b="b"/>
                <a:pathLst>
                  <a:path w="71754" h="48894">
                    <a:moveTo>
                      <a:pt x="7620" y="0"/>
                    </a:moveTo>
                    <a:lnTo>
                      <a:pt x="0" y="15239"/>
                    </a:lnTo>
                    <a:lnTo>
                      <a:pt x="64008" y="48767"/>
                    </a:lnTo>
                    <a:lnTo>
                      <a:pt x="71627" y="33527"/>
                    </a:lnTo>
                    <a:lnTo>
                      <a:pt x="7620" y="0"/>
                    </a:lnTo>
                    <a:close/>
                  </a:path>
                </a:pathLst>
              </a:custGeom>
              <a:solidFill>
                <a:srgbClr val="000000"/>
              </a:solidFill>
            </p:spPr>
            <p:txBody>
              <a:bodyPr wrap="square" lIns="0" tIns="0" rIns="0" bIns="0" rtlCol="0"/>
              <a:lstStyle/>
              <a:p>
                <a:endParaRPr/>
              </a:p>
            </p:txBody>
          </p:sp>
          <p:sp>
            <p:nvSpPr>
              <p:cNvPr id="197" name="object 56"/>
              <p:cNvSpPr/>
              <p:nvPr/>
            </p:nvSpPr>
            <p:spPr>
              <a:xfrm>
                <a:off x="5133685" y="1057293"/>
                <a:ext cx="0" cy="161925"/>
              </a:xfrm>
              <a:custGeom>
                <a:avLst/>
                <a:gdLst/>
                <a:ahLst/>
                <a:cxnLst/>
                <a:rect l="l" t="t" r="r" b="b"/>
                <a:pathLst>
                  <a:path h="161925">
                    <a:moveTo>
                      <a:pt x="0" y="0"/>
                    </a:moveTo>
                    <a:lnTo>
                      <a:pt x="0" y="161544"/>
                    </a:lnTo>
                  </a:path>
                </a:pathLst>
              </a:custGeom>
              <a:ln w="16763">
                <a:solidFill>
                  <a:srgbClr val="000000"/>
                </a:solidFill>
              </a:ln>
            </p:spPr>
            <p:txBody>
              <a:bodyPr wrap="square" lIns="0" tIns="0" rIns="0" bIns="0" rtlCol="0"/>
              <a:lstStyle/>
              <a:p>
                <a:endParaRPr/>
              </a:p>
            </p:txBody>
          </p:sp>
          <p:sp>
            <p:nvSpPr>
              <p:cNvPr id="198" name="object 57"/>
              <p:cNvSpPr/>
              <p:nvPr/>
            </p:nvSpPr>
            <p:spPr>
              <a:xfrm>
                <a:off x="6109806" y="2028843"/>
                <a:ext cx="48895" cy="0"/>
              </a:xfrm>
              <a:custGeom>
                <a:avLst/>
                <a:gdLst/>
                <a:ahLst/>
                <a:cxnLst/>
                <a:rect l="l" t="t" r="r" b="b"/>
                <a:pathLst>
                  <a:path w="48895">
                    <a:moveTo>
                      <a:pt x="0" y="0"/>
                    </a:moveTo>
                    <a:lnTo>
                      <a:pt x="48767" y="0"/>
                    </a:lnTo>
                  </a:path>
                </a:pathLst>
              </a:custGeom>
              <a:ln w="16764">
                <a:solidFill>
                  <a:srgbClr val="0000FF"/>
                </a:solidFill>
              </a:ln>
            </p:spPr>
            <p:txBody>
              <a:bodyPr wrap="square" lIns="0" tIns="0" rIns="0" bIns="0" rtlCol="0"/>
              <a:lstStyle/>
              <a:p>
                <a:endParaRPr/>
              </a:p>
            </p:txBody>
          </p:sp>
          <p:sp>
            <p:nvSpPr>
              <p:cNvPr id="199" name="object 58"/>
              <p:cNvSpPr/>
              <p:nvPr/>
            </p:nvSpPr>
            <p:spPr>
              <a:xfrm>
                <a:off x="6157812" y="1947308"/>
                <a:ext cx="0" cy="161925"/>
              </a:xfrm>
              <a:custGeom>
                <a:avLst/>
                <a:gdLst/>
                <a:ahLst/>
                <a:cxnLst/>
                <a:rect l="l" t="t" r="r" b="b"/>
                <a:pathLst>
                  <a:path h="161925">
                    <a:moveTo>
                      <a:pt x="0" y="0"/>
                    </a:moveTo>
                    <a:lnTo>
                      <a:pt x="0" y="161544"/>
                    </a:lnTo>
                  </a:path>
                </a:pathLst>
              </a:custGeom>
              <a:ln w="16763">
                <a:solidFill>
                  <a:srgbClr val="0000FF"/>
                </a:solidFill>
              </a:ln>
            </p:spPr>
            <p:txBody>
              <a:bodyPr wrap="square" lIns="0" tIns="0" rIns="0" bIns="0" rtlCol="0"/>
              <a:lstStyle/>
              <a:p>
                <a:endParaRPr/>
              </a:p>
            </p:txBody>
          </p:sp>
          <p:sp>
            <p:nvSpPr>
              <p:cNvPr id="200" name="object 59"/>
              <p:cNvSpPr/>
              <p:nvPr/>
            </p:nvSpPr>
            <p:spPr>
              <a:xfrm>
                <a:off x="6223344" y="1947308"/>
                <a:ext cx="0" cy="161925"/>
              </a:xfrm>
              <a:custGeom>
                <a:avLst/>
                <a:gdLst/>
                <a:ahLst/>
                <a:cxnLst/>
                <a:rect l="l" t="t" r="r" b="b"/>
                <a:pathLst>
                  <a:path h="161925">
                    <a:moveTo>
                      <a:pt x="0" y="0"/>
                    </a:moveTo>
                    <a:lnTo>
                      <a:pt x="0" y="161544"/>
                    </a:lnTo>
                  </a:path>
                </a:pathLst>
              </a:custGeom>
              <a:ln w="16763">
                <a:solidFill>
                  <a:srgbClr val="0000FF"/>
                </a:solidFill>
              </a:ln>
            </p:spPr>
            <p:txBody>
              <a:bodyPr wrap="square" lIns="0" tIns="0" rIns="0" bIns="0" rtlCol="0"/>
              <a:lstStyle/>
              <a:p>
                <a:endParaRPr/>
              </a:p>
            </p:txBody>
          </p:sp>
          <p:sp>
            <p:nvSpPr>
              <p:cNvPr id="201" name="object 60"/>
              <p:cNvSpPr/>
              <p:nvPr/>
            </p:nvSpPr>
            <p:spPr>
              <a:xfrm>
                <a:off x="6224106" y="2028843"/>
                <a:ext cx="48895" cy="0"/>
              </a:xfrm>
              <a:custGeom>
                <a:avLst/>
                <a:gdLst/>
                <a:ahLst/>
                <a:cxnLst/>
                <a:rect l="l" t="t" r="r" b="b"/>
                <a:pathLst>
                  <a:path w="48895">
                    <a:moveTo>
                      <a:pt x="0" y="0"/>
                    </a:moveTo>
                    <a:lnTo>
                      <a:pt x="48767" y="0"/>
                    </a:lnTo>
                  </a:path>
                </a:pathLst>
              </a:custGeom>
              <a:ln w="16764">
                <a:solidFill>
                  <a:srgbClr val="0000FF"/>
                </a:solidFill>
              </a:ln>
            </p:spPr>
            <p:txBody>
              <a:bodyPr wrap="square" lIns="0" tIns="0" rIns="0" bIns="0" rtlCol="0"/>
              <a:lstStyle/>
              <a:p>
                <a:endParaRPr/>
              </a:p>
            </p:txBody>
          </p:sp>
          <p:sp>
            <p:nvSpPr>
              <p:cNvPr id="202" name="object 61"/>
              <p:cNvSpPr/>
              <p:nvPr/>
            </p:nvSpPr>
            <p:spPr>
              <a:xfrm>
                <a:off x="5946738" y="2028843"/>
                <a:ext cx="163195" cy="0"/>
              </a:xfrm>
              <a:custGeom>
                <a:avLst/>
                <a:gdLst/>
                <a:ahLst/>
                <a:cxnLst/>
                <a:rect l="l" t="t" r="r" b="b"/>
                <a:pathLst>
                  <a:path w="163195">
                    <a:moveTo>
                      <a:pt x="0" y="0"/>
                    </a:moveTo>
                    <a:lnTo>
                      <a:pt x="163067" y="0"/>
                    </a:lnTo>
                  </a:path>
                </a:pathLst>
              </a:custGeom>
              <a:ln w="16764">
                <a:solidFill>
                  <a:srgbClr val="0000FF"/>
                </a:solidFill>
              </a:ln>
            </p:spPr>
            <p:txBody>
              <a:bodyPr wrap="square" lIns="0" tIns="0" rIns="0" bIns="0" rtlCol="0"/>
              <a:lstStyle/>
              <a:p>
                <a:endParaRPr/>
              </a:p>
            </p:txBody>
          </p:sp>
          <p:sp>
            <p:nvSpPr>
              <p:cNvPr id="203" name="object 62"/>
              <p:cNvSpPr/>
              <p:nvPr/>
            </p:nvSpPr>
            <p:spPr>
              <a:xfrm>
                <a:off x="6272875" y="2027318"/>
                <a:ext cx="161925" cy="0"/>
              </a:xfrm>
              <a:custGeom>
                <a:avLst/>
                <a:gdLst/>
                <a:ahLst/>
                <a:cxnLst/>
                <a:rect l="l" t="t" r="r" b="b"/>
                <a:pathLst>
                  <a:path w="161925">
                    <a:moveTo>
                      <a:pt x="0" y="0"/>
                    </a:moveTo>
                    <a:lnTo>
                      <a:pt x="161544" y="0"/>
                    </a:lnTo>
                  </a:path>
                </a:pathLst>
              </a:custGeom>
              <a:ln w="16764">
                <a:solidFill>
                  <a:srgbClr val="0000FF"/>
                </a:solidFill>
              </a:ln>
            </p:spPr>
            <p:txBody>
              <a:bodyPr wrap="square" lIns="0" tIns="0" rIns="0" bIns="0" rtlCol="0"/>
              <a:lstStyle/>
              <a:p>
                <a:endParaRPr/>
              </a:p>
            </p:txBody>
          </p:sp>
          <p:sp>
            <p:nvSpPr>
              <p:cNvPr id="204" name="object 63"/>
              <p:cNvSpPr/>
              <p:nvPr/>
            </p:nvSpPr>
            <p:spPr>
              <a:xfrm>
                <a:off x="6847423" y="3419493"/>
                <a:ext cx="73660" cy="47625"/>
              </a:xfrm>
              <a:custGeom>
                <a:avLst/>
                <a:gdLst/>
                <a:ahLst/>
                <a:cxnLst/>
                <a:rect l="l" t="t" r="r" b="b"/>
                <a:pathLst>
                  <a:path w="73660" h="47625">
                    <a:moveTo>
                      <a:pt x="7620" y="0"/>
                    </a:moveTo>
                    <a:lnTo>
                      <a:pt x="0" y="15239"/>
                    </a:lnTo>
                    <a:lnTo>
                      <a:pt x="65532" y="47244"/>
                    </a:lnTo>
                    <a:lnTo>
                      <a:pt x="73151" y="32003"/>
                    </a:lnTo>
                    <a:lnTo>
                      <a:pt x="7620" y="0"/>
                    </a:lnTo>
                    <a:close/>
                  </a:path>
                </a:pathLst>
              </a:custGeom>
              <a:solidFill>
                <a:srgbClr val="0000FF"/>
              </a:solidFill>
            </p:spPr>
            <p:txBody>
              <a:bodyPr wrap="square" lIns="0" tIns="0" rIns="0" bIns="0" rtlCol="0"/>
              <a:lstStyle/>
              <a:p>
                <a:endParaRPr/>
              </a:p>
            </p:txBody>
          </p:sp>
          <p:sp>
            <p:nvSpPr>
              <p:cNvPr id="205" name="object 64"/>
              <p:cNvSpPr/>
              <p:nvPr/>
            </p:nvSpPr>
            <p:spPr>
              <a:xfrm>
                <a:off x="6847423" y="3370725"/>
                <a:ext cx="135890" cy="64135"/>
              </a:xfrm>
              <a:custGeom>
                <a:avLst/>
                <a:gdLst/>
                <a:ahLst/>
                <a:cxnLst/>
                <a:rect l="l" t="t" r="r" b="b"/>
                <a:pathLst>
                  <a:path w="135889" h="64135">
                    <a:moveTo>
                      <a:pt x="129539" y="0"/>
                    </a:moveTo>
                    <a:lnTo>
                      <a:pt x="0" y="48767"/>
                    </a:lnTo>
                    <a:lnTo>
                      <a:pt x="6096" y="64007"/>
                    </a:lnTo>
                    <a:lnTo>
                      <a:pt x="135636" y="15239"/>
                    </a:lnTo>
                    <a:lnTo>
                      <a:pt x="129539" y="0"/>
                    </a:lnTo>
                    <a:close/>
                  </a:path>
                </a:pathLst>
              </a:custGeom>
              <a:solidFill>
                <a:srgbClr val="0000FF"/>
              </a:solidFill>
            </p:spPr>
            <p:txBody>
              <a:bodyPr wrap="square" lIns="0" tIns="0" rIns="0" bIns="0" rtlCol="0"/>
              <a:lstStyle/>
              <a:p>
                <a:endParaRPr/>
              </a:p>
            </p:txBody>
          </p:sp>
          <p:sp>
            <p:nvSpPr>
              <p:cNvPr id="206" name="object 65"/>
              <p:cNvSpPr/>
              <p:nvPr/>
            </p:nvSpPr>
            <p:spPr>
              <a:xfrm>
                <a:off x="6847423" y="3321957"/>
                <a:ext cx="135890" cy="64135"/>
              </a:xfrm>
              <a:custGeom>
                <a:avLst/>
                <a:gdLst/>
                <a:ahLst/>
                <a:cxnLst/>
                <a:rect l="l" t="t" r="r" b="b"/>
                <a:pathLst>
                  <a:path w="135889" h="64135">
                    <a:moveTo>
                      <a:pt x="6096" y="0"/>
                    </a:moveTo>
                    <a:lnTo>
                      <a:pt x="0" y="15239"/>
                    </a:lnTo>
                    <a:lnTo>
                      <a:pt x="129539" y="64008"/>
                    </a:lnTo>
                    <a:lnTo>
                      <a:pt x="135636" y="48768"/>
                    </a:lnTo>
                    <a:lnTo>
                      <a:pt x="6096" y="0"/>
                    </a:lnTo>
                    <a:close/>
                  </a:path>
                </a:pathLst>
              </a:custGeom>
              <a:solidFill>
                <a:srgbClr val="0000FF"/>
              </a:solidFill>
            </p:spPr>
            <p:txBody>
              <a:bodyPr wrap="square" lIns="0" tIns="0" rIns="0" bIns="0" rtlCol="0"/>
              <a:lstStyle/>
              <a:p>
                <a:endParaRPr/>
              </a:p>
            </p:txBody>
          </p:sp>
          <p:sp>
            <p:nvSpPr>
              <p:cNvPr id="207" name="object 66"/>
              <p:cNvSpPr/>
              <p:nvPr/>
            </p:nvSpPr>
            <p:spPr>
              <a:xfrm>
                <a:off x="6847423" y="3273188"/>
                <a:ext cx="135890" cy="64135"/>
              </a:xfrm>
              <a:custGeom>
                <a:avLst/>
                <a:gdLst/>
                <a:ahLst/>
                <a:cxnLst/>
                <a:rect l="l" t="t" r="r" b="b"/>
                <a:pathLst>
                  <a:path w="135889" h="64135">
                    <a:moveTo>
                      <a:pt x="129539" y="0"/>
                    </a:moveTo>
                    <a:lnTo>
                      <a:pt x="0" y="48767"/>
                    </a:lnTo>
                    <a:lnTo>
                      <a:pt x="6096" y="64007"/>
                    </a:lnTo>
                    <a:lnTo>
                      <a:pt x="135636" y="15239"/>
                    </a:lnTo>
                    <a:lnTo>
                      <a:pt x="129539" y="0"/>
                    </a:lnTo>
                    <a:close/>
                  </a:path>
                </a:pathLst>
              </a:custGeom>
              <a:solidFill>
                <a:srgbClr val="0000FF"/>
              </a:solidFill>
            </p:spPr>
            <p:txBody>
              <a:bodyPr wrap="square" lIns="0" tIns="0" rIns="0" bIns="0" rtlCol="0"/>
              <a:lstStyle/>
              <a:p>
                <a:endParaRPr/>
              </a:p>
            </p:txBody>
          </p:sp>
          <p:sp>
            <p:nvSpPr>
              <p:cNvPr id="208" name="object 67"/>
              <p:cNvSpPr/>
              <p:nvPr/>
            </p:nvSpPr>
            <p:spPr>
              <a:xfrm>
                <a:off x="6847423" y="3225944"/>
                <a:ext cx="135890" cy="62865"/>
              </a:xfrm>
              <a:custGeom>
                <a:avLst/>
                <a:gdLst/>
                <a:ahLst/>
                <a:cxnLst/>
                <a:rect l="l" t="t" r="r" b="b"/>
                <a:pathLst>
                  <a:path w="135889" h="62864">
                    <a:moveTo>
                      <a:pt x="6096" y="0"/>
                    </a:moveTo>
                    <a:lnTo>
                      <a:pt x="0" y="15239"/>
                    </a:lnTo>
                    <a:lnTo>
                      <a:pt x="129539" y="62484"/>
                    </a:lnTo>
                    <a:lnTo>
                      <a:pt x="135636" y="47244"/>
                    </a:lnTo>
                    <a:lnTo>
                      <a:pt x="6096" y="0"/>
                    </a:lnTo>
                    <a:close/>
                  </a:path>
                </a:pathLst>
              </a:custGeom>
              <a:solidFill>
                <a:srgbClr val="0000FF"/>
              </a:solidFill>
            </p:spPr>
            <p:txBody>
              <a:bodyPr wrap="square" lIns="0" tIns="0" rIns="0" bIns="0" rtlCol="0"/>
              <a:lstStyle/>
              <a:p>
                <a:endParaRPr/>
              </a:p>
            </p:txBody>
          </p:sp>
          <p:sp>
            <p:nvSpPr>
              <p:cNvPr id="209" name="object 68"/>
              <p:cNvSpPr/>
              <p:nvPr/>
            </p:nvSpPr>
            <p:spPr>
              <a:xfrm>
                <a:off x="6847423" y="3175652"/>
                <a:ext cx="135890" cy="66040"/>
              </a:xfrm>
              <a:custGeom>
                <a:avLst/>
                <a:gdLst/>
                <a:ahLst/>
                <a:cxnLst/>
                <a:rect l="l" t="t" r="r" b="b"/>
                <a:pathLst>
                  <a:path w="135889" h="66039">
                    <a:moveTo>
                      <a:pt x="129539" y="0"/>
                    </a:moveTo>
                    <a:lnTo>
                      <a:pt x="0" y="50291"/>
                    </a:lnTo>
                    <a:lnTo>
                      <a:pt x="6096" y="65531"/>
                    </a:lnTo>
                    <a:lnTo>
                      <a:pt x="135636" y="15239"/>
                    </a:lnTo>
                    <a:lnTo>
                      <a:pt x="129539" y="0"/>
                    </a:lnTo>
                    <a:close/>
                  </a:path>
                </a:pathLst>
              </a:custGeom>
              <a:solidFill>
                <a:srgbClr val="0000FF"/>
              </a:solidFill>
            </p:spPr>
            <p:txBody>
              <a:bodyPr wrap="square" lIns="0" tIns="0" rIns="0" bIns="0" rtlCol="0"/>
              <a:lstStyle/>
              <a:p>
                <a:endParaRPr/>
              </a:p>
            </p:txBody>
          </p:sp>
          <p:sp>
            <p:nvSpPr>
              <p:cNvPr id="210" name="object 69"/>
              <p:cNvSpPr/>
              <p:nvPr/>
            </p:nvSpPr>
            <p:spPr>
              <a:xfrm>
                <a:off x="6912955" y="3143649"/>
                <a:ext cx="71755" cy="47625"/>
              </a:xfrm>
              <a:custGeom>
                <a:avLst/>
                <a:gdLst/>
                <a:ahLst/>
                <a:cxnLst/>
                <a:rect l="l" t="t" r="r" b="b"/>
                <a:pathLst>
                  <a:path w="71754" h="47625">
                    <a:moveTo>
                      <a:pt x="7619" y="0"/>
                    </a:moveTo>
                    <a:lnTo>
                      <a:pt x="0" y="15239"/>
                    </a:lnTo>
                    <a:lnTo>
                      <a:pt x="64007" y="47243"/>
                    </a:lnTo>
                    <a:lnTo>
                      <a:pt x="71627" y="32003"/>
                    </a:lnTo>
                    <a:lnTo>
                      <a:pt x="7619" y="0"/>
                    </a:lnTo>
                    <a:close/>
                  </a:path>
                </a:pathLst>
              </a:custGeom>
              <a:solidFill>
                <a:srgbClr val="0000FF"/>
              </a:solidFill>
            </p:spPr>
            <p:txBody>
              <a:bodyPr wrap="square" lIns="0" tIns="0" rIns="0" bIns="0" rtlCol="0"/>
              <a:lstStyle/>
              <a:p>
                <a:endParaRPr/>
              </a:p>
            </p:txBody>
          </p:sp>
          <p:sp>
            <p:nvSpPr>
              <p:cNvPr id="211" name="object 70"/>
              <p:cNvSpPr/>
              <p:nvPr/>
            </p:nvSpPr>
            <p:spPr>
              <a:xfrm>
                <a:off x="6915241" y="2032652"/>
                <a:ext cx="0" cy="1129665"/>
              </a:xfrm>
              <a:custGeom>
                <a:avLst/>
                <a:gdLst/>
                <a:ahLst/>
                <a:cxnLst/>
                <a:rect l="l" t="t" r="r" b="b"/>
                <a:pathLst>
                  <a:path h="1129664">
                    <a:moveTo>
                      <a:pt x="0" y="0"/>
                    </a:moveTo>
                    <a:lnTo>
                      <a:pt x="0" y="1129284"/>
                    </a:lnTo>
                  </a:path>
                </a:pathLst>
              </a:custGeom>
              <a:ln w="16763">
                <a:solidFill>
                  <a:srgbClr val="0000FF"/>
                </a:solidFill>
              </a:ln>
            </p:spPr>
            <p:txBody>
              <a:bodyPr wrap="square" lIns="0" tIns="0" rIns="0" bIns="0" rtlCol="0"/>
              <a:lstStyle/>
              <a:p>
                <a:endParaRPr/>
              </a:p>
            </p:txBody>
          </p:sp>
          <p:sp>
            <p:nvSpPr>
              <p:cNvPr id="212" name="object 71"/>
              <p:cNvSpPr/>
              <p:nvPr/>
            </p:nvSpPr>
            <p:spPr>
              <a:xfrm>
                <a:off x="3183726" y="2351931"/>
                <a:ext cx="48895" cy="0"/>
              </a:xfrm>
              <a:custGeom>
                <a:avLst/>
                <a:gdLst/>
                <a:ahLst/>
                <a:cxnLst/>
                <a:rect l="l" t="t" r="r" b="b"/>
                <a:pathLst>
                  <a:path w="48894">
                    <a:moveTo>
                      <a:pt x="0" y="0"/>
                    </a:moveTo>
                    <a:lnTo>
                      <a:pt x="48768" y="0"/>
                    </a:lnTo>
                  </a:path>
                </a:pathLst>
              </a:custGeom>
              <a:ln w="16764">
                <a:solidFill>
                  <a:srgbClr val="0000FF"/>
                </a:solidFill>
              </a:ln>
            </p:spPr>
            <p:txBody>
              <a:bodyPr wrap="square" lIns="0" tIns="0" rIns="0" bIns="0" rtlCol="0"/>
              <a:lstStyle/>
              <a:p>
                <a:endParaRPr/>
              </a:p>
            </p:txBody>
          </p:sp>
          <p:sp>
            <p:nvSpPr>
              <p:cNvPr id="213" name="object 72"/>
              <p:cNvSpPr/>
              <p:nvPr/>
            </p:nvSpPr>
            <p:spPr>
              <a:xfrm>
                <a:off x="3231732" y="2270396"/>
                <a:ext cx="0" cy="161925"/>
              </a:xfrm>
              <a:custGeom>
                <a:avLst/>
                <a:gdLst/>
                <a:ahLst/>
                <a:cxnLst/>
                <a:rect l="l" t="t" r="r" b="b"/>
                <a:pathLst>
                  <a:path h="161925">
                    <a:moveTo>
                      <a:pt x="0" y="0"/>
                    </a:moveTo>
                    <a:lnTo>
                      <a:pt x="0" y="161544"/>
                    </a:lnTo>
                  </a:path>
                </a:pathLst>
              </a:custGeom>
              <a:ln w="16763">
                <a:solidFill>
                  <a:srgbClr val="0000FF"/>
                </a:solidFill>
              </a:ln>
            </p:spPr>
            <p:txBody>
              <a:bodyPr wrap="square" lIns="0" tIns="0" rIns="0" bIns="0" rtlCol="0"/>
              <a:lstStyle/>
              <a:p>
                <a:endParaRPr/>
              </a:p>
            </p:txBody>
          </p:sp>
          <p:sp>
            <p:nvSpPr>
              <p:cNvPr id="214" name="object 73"/>
              <p:cNvSpPr/>
              <p:nvPr/>
            </p:nvSpPr>
            <p:spPr>
              <a:xfrm>
                <a:off x="3297264" y="2270396"/>
                <a:ext cx="0" cy="161925"/>
              </a:xfrm>
              <a:custGeom>
                <a:avLst/>
                <a:gdLst/>
                <a:ahLst/>
                <a:cxnLst/>
                <a:rect l="l" t="t" r="r" b="b"/>
                <a:pathLst>
                  <a:path h="161925">
                    <a:moveTo>
                      <a:pt x="0" y="0"/>
                    </a:moveTo>
                    <a:lnTo>
                      <a:pt x="0" y="161544"/>
                    </a:lnTo>
                  </a:path>
                </a:pathLst>
              </a:custGeom>
              <a:ln w="16763">
                <a:solidFill>
                  <a:srgbClr val="0000FF"/>
                </a:solidFill>
              </a:ln>
            </p:spPr>
            <p:txBody>
              <a:bodyPr wrap="square" lIns="0" tIns="0" rIns="0" bIns="0" rtlCol="0"/>
              <a:lstStyle/>
              <a:p>
                <a:endParaRPr/>
              </a:p>
            </p:txBody>
          </p:sp>
          <p:sp>
            <p:nvSpPr>
              <p:cNvPr id="215" name="object 74"/>
              <p:cNvSpPr/>
              <p:nvPr/>
            </p:nvSpPr>
            <p:spPr>
              <a:xfrm>
                <a:off x="3298026" y="2351931"/>
                <a:ext cx="48895" cy="0"/>
              </a:xfrm>
              <a:custGeom>
                <a:avLst/>
                <a:gdLst/>
                <a:ahLst/>
                <a:cxnLst/>
                <a:rect l="l" t="t" r="r" b="b"/>
                <a:pathLst>
                  <a:path w="48894">
                    <a:moveTo>
                      <a:pt x="0" y="0"/>
                    </a:moveTo>
                    <a:lnTo>
                      <a:pt x="48768" y="0"/>
                    </a:lnTo>
                  </a:path>
                </a:pathLst>
              </a:custGeom>
              <a:ln w="16764">
                <a:solidFill>
                  <a:srgbClr val="0000FF"/>
                </a:solidFill>
              </a:ln>
            </p:spPr>
            <p:txBody>
              <a:bodyPr wrap="square" lIns="0" tIns="0" rIns="0" bIns="0" rtlCol="0"/>
              <a:lstStyle/>
              <a:p>
                <a:endParaRPr/>
              </a:p>
            </p:txBody>
          </p:sp>
          <p:sp>
            <p:nvSpPr>
              <p:cNvPr id="216" name="object 75"/>
              <p:cNvSpPr/>
              <p:nvPr/>
            </p:nvSpPr>
            <p:spPr>
              <a:xfrm>
                <a:off x="3020658" y="2351931"/>
                <a:ext cx="163195" cy="0"/>
              </a:xfrm>
              <a:custGeom>
                <a:avLst/>
                <a:gdLst/>
                <a:ahLst/>
                <a:cxnLst/>
                <a:rect l="l" t="t" r="r" b="b"/>
                <a:pathLst>
                  <a:path w="163194">
                    <a:moveTo>
                      <a:pt x="0" y="0"/>
                    </a:moveTo>
                    <a:lnTo>
                      <a:pt x="163068" y="0"/>
                    </a:lnTo>
                  </a:path>
                </a:pathLst>
              </a:custGeom>
              <a:ln w="16764">
                <a:solidFill>
                  <a:srgbClr val="0000FF"/>
                </a:solidFill>
              </a:ln>
            </p:spPr>
            <p:txBody>
              <a:bodyPr wrap="square" lIns="0" tIns="0" rIns="0" bIns="0" rtlCol="0"/>
              <a:lstStyle/>
              <a:p>
                <a:endParaRPr/>
              </a:p>
            </p:txBody>
          </p:sp>
          <p:sp>
            <p:nvSpPr>
              <p:cNvPr id="217" name="object 76"/>
              <p:cNvSpPr/>
              <p:nvPr/>
            </p:nvSpPr>
            <p:spPr>
              <a:xfrm>
                <a:off x="3346795" y="2350407"/>
                <a:ext cx="161925" cy="0"/>
              </a:xfrm>
              <a:custGeom>
                <a:avLst/>
                <a:gdLst/>
                <a:ahLst/>
                <a:cxnLst/>
                <a:rect l="l" t="t" r="r" b="b"/>
                <a:pathLst>
                  <a:path w="161925">
                    <a:moveTo>
                      <a:pt x="0" y="0"/>
                    </a:moveTo>
                    <a:lnTo>
                      <a:pt x="161544" y="0"/>
                    </a:lnTo>
                  </a:path>
                </a:pathLst>
              </a:custGeom>
              <a:ln w="16764">
                <a:solidFill>
                  <a:srgbClr val="0000FF"/>
                </a:solidFill>
              </a:ln>
            </p:spPr>
            <p:txBody>
              <a:bodyPr wrap="square" lIns="0" tIns="0" rIns="0" bIns="0" rtlCol="0"/>
              <a:lstStyle/>
              <a:p>
                <a:endParaRPr/>
              </a:p>
            </p:txBody>
          </p:sp>
          <p:sp>
            <p:nvSpPr>
              <p:cNvPr id="218" name="object 77"/>
              <p:cNvSpPr/>
              <p:nvPr/>
            </p:nvSpPr>
            <p:spPr>
              <a:xfrm>
                <a:off x="2296758" y="2345834"/>
                <a:ext cx="15240" cy="0"/>
              </a:xfrm>
              <a:custGeom>
                <a:avLst/>
                <a:gdLst/>
                <a:ahLst/>
                <a:cxnLst/>
                <a:rect l="l" t="t" r="r" b="b"/>
                <a:pathLst>
                  <a:path w="15239">
                    <a:moveTo>
                      <a:pt x="0" y="0"/>
                    </a:moveTo>
                    <a:lnTo>
                      <a:pt x="15239" y="0"/>
                    </a:lnTo>
                  </a:path>
                </a:pathLst>
              </a:custGeom>
              <a:ln w="16764">
                <a:solidFill>
                  <a:srgbClr val="0000FF"/>
                </a:solidFill>
              </a:ln>
            </p:spPr>
            <p:txBody>
              <a:bodyPr wrap="square" lIns="0" tIns="0" rIns="0" bIns="0" rtlCol="0"/>
              <a:lstStyle/>
              <a:p>
                <a:endParaRPr/>
              </a:p>
            </p:txBody>
          </p:sp>
          <p:sp>
            <p:nvSpPr>
              <p:cNvPr id="219" name="object 78"/>
              <p:cNvSpPr/>
              <p:nvPr/>
            </p:nvSpPr>
            <p:spPr>
              <a:xfrm>
                <a:off x="2304379" y="2276493"/>
                <a:ext cx="48895" cy="73660"/>
              </a:xfrm>
              <a:custGeom>
                <a:avLst/>
                <a:gdLst/>
                <a:ahLst/>
                <a:cxnLst/>
                <a:rect l="l" t="t" r="r" b="b"/>
                <a:pathLst>
                  <a:path w="48894" h="73660">
                    <a:moveTo>
                      <a:pt x="33528" y="0"/>
                    </a:moveTo>
                    <a:lnTo>
                      <a:pt x="0" y="65531"/>
                    </a:lnTo>
                    <a:lnTo>
                      <a:pt x="15240" y="73151"/>
                    </a:lnTo>
                    <a:lnTo>
                      <a:pt x="48768" y="7619"/>
                    </a:lnTo>
                    <a:lnTo>
                      <a:pt x="33528" y="0"/>
                    </a:lnTo>
                    <a:close/>
                  </a:path>
                </a:pathLst>
              </a:custGeom>
              <a:solidFill>
                <a:srgbClr val="0000FF"/>
              </a:solidFill>
            </p:spPr>
            <p:txBody>
              <a:bodyPr wrap="square" lIns="0" tIns="0" rIns="0" bIns="0" rtlCol="0"/>
              <a:lstStyle/>
              <a:p>
                <a:endParaRPr/>
              </a:p>
            </p:txBody>
          </p:sp>
          <p:sp>
            <p:nvSpPr>
              <p:cNvPr id="220" name="object 79"/>
              <p:cNvSpPr/>
              <p:nvPr/>
            </p:nvSpPr>
            <p:spPr>
              <a:xfrm>
                <a:off x="2337907" y="2276493"/>
                <a:ext cx="64135" cy="135890"/>
              </a:xfrm>
              <a:custGeom>
                <a:avLst/>
                <a:gdLst/>
                <a:ahLst/>
                <a:cxnLst/>
                <a:rect l="l" t="t" r="r" b="b"/>
                <a:pathLst>
                  <a:path w="64135" h="135889">
                    <a:moveTo>
                      <a:pt x="15239" y="0"/>
                    </a:moveTo>
                    <a:lnTo>
                      <a:pt x="0" y="6095"/>
                    </a:lnTo>
                    <a:lnTo>
                      <a:pt x="48767" y="135635"/>
                    </a:lnTo>
                    <a:lnTo>
                      <a:pt x="64007" y="129539"/>
                    </a:lnTo>
                    <a:lnTo>
                      <a:pt x="15239" y="0"/>
                    </a:lnTo>
                    <a:close/>
                  </a:path>
                </a:pathLst>
              </a:custGeom>
              <a:solidFill>
                <a:srgbClr val="0000FF"/>
              </a:solidFill>
            </p:spPr>
            <p:txBody>
              <a:bodyPr wrap="square" lIns="0" tIns="0" rIns="0" bIns="0" rtlCol="0"/>
              <a:lstStyle/>
              <a:p>
                <a:endParaRPr/>
              </a:p>
            </p:txBody>
          </p:sp>
          <p:sp>
            <p:nvSpPr>
              <p:cNvPr id="221" name="object 80"/>
              <p:cNvSpPr/>
              <p:nvPr/>
            </p:nvSpPr>
            <p:spPr>
              <a:xfrm>
                <a:off x="2386674" y="2276493"/>
                <a:ext cx="64135" cy="135890"/>
              </a:xfrm>
              <a:custGeom>
                <a:avLst/>
                <a:gdLst/>
                <a:ahLst/>
                <a:cxnLst/>
                <a:rect l="l" t="t" r="r" b="b"/>
                <a:pathLst>
                  <a:path w="64135" h="135889">
                    <a:moveTo>
                      <a:pt x="48768" y="0"/>
                    </a:moveTo>
                    <a:lnTo>
                      <a:pt x="0" y="129539"/>
                    </a:lnTo>
                    <a:lnTo>
                      <a:pt x="15240" y="135635"/>
                    </a:lnTo>
                    <a:lnTo>
                      <a:pt x="64008" y="6095"/>
                    </a:lnTo>
                    <a:lnTo>
                      <a:pt x="48768" y="0"/>
                    </a:lnTo>
                    <a:close/>
                  </a:path>
                </a:pathLst>
              </a:custGeom>
              <a:solidFill>
                <a:srgbClr val="0000FF"/>
              </a:solidFill>
            </p:spPr>
            <p:txBody>
              <a:bodyPr wrap="square" lIns="0" tIns="0" rIns="0" bIns="0" rtlCol="0"/>
              <a:lstStyle/>
              <a:p>
                <a:endParaRPr/>
              </a:p>
            </p:txBody>
          </p:sp>
          <p:sp>
            <p:nvSpPr>
              <p:cNvPr id="222" name="object 81"/>
              <p:cNvSpPr/>
              <p:nvPr/>
            </p:nvSpPr>
            <p:spPr>
              <a:xfrm>
                <a:off x="2435442" y="2276493"/>
                <a:ext cx="64135" cy="135890"/>
              </a:xfrm>
              <a:custGeom>
                <a:avLst/>
                <a:gdLst/>
                <a:ahLst/>
                <a:cxnLst/>
                <a:rect l="l" t="t" r="r" b="b"/>
                <a:pathLst>
                  <a:path w="64135" h="135889">
                    <a:moveTo>
                      <a:pt x="15240" y="0"/>
                    </a:moveTo>
                    <a:lnTo>
                      <a:pt x="0" y="6095"/>
                    </a:lnTo>
                    <a:lnTo>
                      <a:pt x="48768" y="135635"/>
                    </a:lnTo>
                    <a:lnTo>
                      <a:pt x="64008" y="129539"/>
                    </a:lnTo>
                    <a:lnTo>
                      <a:pt x="15240" y="0"/>
                    </a:lnTo>
                    <a:close/>
                  </a:path>
                </a:pathLst>
              </a:custGeom>
              <a:solidFill>
                <a:srgbClr val="0000FF"/>
              </a:solidFill>
            </p:spPr>
            <p:txBody>
              <a:bodyPr wrap="square" lIns="0" tIns="0" rIns="0" bIns="0" rtlCol="0"/>
              <a:lstStyle/>
              <a:p>
                <a:endParaRPr/>
              </a:p>
            </p:txBody>
          </p:sp>
          <p:sp>
            <p:nvSpPr>
              <p:cNvPr id="223" name="object 82"/>
              <p:cNvSpPr/>
              <p:nvPr/>
            </p:nvSpPr>
            <p:spPr>
              <a:xfrm>
                <a:off x="2484211" y="2276493"/>
                <a:ext cx="64135" cy="135890"/>
              </a:xfrm>
              <a:custGeom>
                <a:avLst/>
                <a:gdLst/>
                <a:ahLst/>
                <a:cxnLst/>
                <a:rect l="l" t="t" r="r" b="b"/>
                <a:pathLst>
                  <a:path w="64135" h="135889">
                    <a:moveTo>
                      <a:pt x="48768" y="0"/>
                    </a:moveTo>
                    <a:lnTo>
                      <a:pt x="0" y="129539"/>
                    </a:lnTo>
                    <a:lnTo>
                      <a:pt x="15240" y="135635"/>
                    </a:lnTo>
                    <a:lnTo>
                      <a:pt x="64008" y="6095"/>
                    </a:lnTo>
                    <a:lnTo>
                      <a:pt x="48768" y="0"/>
                    </a:lnTo>
                    <a:close/>
                  </a:path>
                </a:pathLst>
              </a:custGeom>
              <a:solidFill>
                <a:srgbClr val="0000FF"/>
              </a:solidFill>
            </p:spPr>
            <p:txBody>
              <a:bodyPr wrap="square" lIns="0" tIns="0" rIns="0" bIns="0" rtlCol="0"/>
              <a:lstStyle/>
              <a:p>
                <a:endParaRPr/>
              </a:p>
            </p:txBody>
          </p:sp>
          <p:sp>
            <p:nvSpPr>
              <p:cNvPr id="224" name="object 83"/>
              <p:cNvSpPr/>
              <p:nvPr/>
            </p:nvSpPr>
            <p:spPr>
              <a:xfrm>
                <a:off x="2532979" y="2276493"/>
                <a:ext cx="64135" cy="135890"/>
              </a:xfrm>
              <a:custGeom>
                <a:avLst/>
                <a:gdLst/>
                <a:ahLst/>
                <a:cxnLst/>
                <a:rect l="l" t="t" r="r" b="b"/>
                <a:pathLst>
                  <a:path w="64135" h="135889">
                    <a:moveTo>
                      <a:pt x="15240" y="0"/>
                    </a:moveTo>
                    <a:lnTo>
                      <a:pt x="0" y="6095"/>
                    </a:lnTo>
                    <a:lnTo>
                      <a:pt x="48768" y="135635"/>
                    </a:lnTo>
                    <a:lnTo>
                      <a:pt x="64007" y="129539"/>
                    </a:lnTo>
                    <a:lnTo>
                      <a:pt x="15240" y="0"/>
                    </a:lnTo>
                    <a:close/>
                  </a:path>
                </a:pathLst>
              </a:custGeom>
              <a:solidFill>
                <a:srgbClr val="0000FF"/>
              </a:solidFill>
            </p:spPr>
            <p:txBody>
              <a:bodyPr wrap="square" lIns="0" tIns="0" rIns="0" bIns="0" rtlCol="0"/>
              <a:lstStyle/>
              <a:p>
                <a:endParaRPr/>
              </a:p>
            </p:txBody>
          </p:sp>
          <p:sp>
            <p:nvSpPr>
              <p:cNvPr id="225" name="object 84"/>
              <p:cNvSpPr/>
              <p:nvPr/>
            </p:nvSpPr>
            <p:spPr>
              <a:xfrm>
                <a:off x="2581747" y="2342025"/>
                <a:ext cx="47625" cy="71755"/>
              </a:xfrm>
              <a:custGeom>
                <a:avLst/>
                <a:gdLst/>
                <a:ahLst/>
                <a:cxnLst/>
                <a:rect l="l" t="t" r="r" b="b"/>
                <a:pathLst>
                  <a:path w="47625" h="71754">
                    <a:moveTo>
                      <a:pt x="32004" y="0"/>
                    </a:moveTo>
                    <a:lnTo>
                      <a:pt x="0" y="64007"/>
                    </a:lnTo>
                    <a:lnTo>
                      <a:pt x="15239" y="71627"/>
                    </a:lnTo>
                    <a:lnTo>
                      <a:pt x="47243" y="7620"/>
                    </a:lnTo>
                    <a:lnTo>
                      <a:pt x="32004" y="0"/>
                    </a:lnTo>
                    <a:close/>
                  </a:path>
                </a:pathLst>
              </a:custGeom>
              <a:solidFill>
                <a:srgbClr val="0000FF"/>
              </a:solidFill>
            </p:spPr>
            <p:txBody>
              <a:bodyPr wrap="square" lIns="0" tIns="0" rIns="0" bIns="0" rtlCol="0"/>
              <a:lstStyle/>
              <a:p>
                <a:endParaRPr/>
              </a:p>
            </p:txBody>
          </p:sp>
          <p:sp>
            <p:nvSpPr>
              <p:cNvPr id="226" name="object 85"/>
              <p:cNvSpPr/>
              <p:nvPr/>
            </p:nvSpPr>
            <p:spPr>
              <a:xfrm>
                <a:off x="5614506" y="1000905"/>
                <a:ext cx="113030" cy="113030"/>
              </a:xfrm>
              <a:custGeom>
                <a:avLst/>
                <a:gdLst/>
                <a:ahLst/>
                <a:cxnLst/>
                <a:rect l="l" t="t" r="r" b="b"/>
                <a:pathLst>
                  <a:path w="113029" h="113030">
                    <a:moveTo>
                      <a:pt x="88391" y="102107"/>
                    </a:moveTo>
                    <a:lnTo>
                      <a:pt x="24384" y="102107"/>
                    </a:lnTo>
                    <a:lnTo>
                      <a:pt x="25907" y="103631"/>
                    </a:lnTo>
                    <a:lnTo>
                      <a:pt x="35051" y="108203"/>
                    </a:lnTo>
                    <a:lnTo>
                      <a:pt x="36575" y="108203"/>
                    </a:lnTo>
                    <a:lnTo>
                      <a:pt x="45719" y="111251"/>
                    </a:lnTo>
                    <a:lnTo>
                      <a:pt x="54863" y="112775"/>
                    </a:lnTo>
                    <a:lnTo>
                      <a:pt x="57912" y="112775"/>
                    </a:lnTo>
                    <a:lnTo>
                      <a:pt x="67055" y="111251"/>
                    </a:lnTo>
                    <a:lnTo>
                      <a:pt x="76200" y="108203"/>
                    </a:lnTo>
                    <a:lnTo>
                      <a:pt x="77724" y="106679"/>
                    </a:lnTo>
                    <a:lnTo>
                      <a:pt x="80772" y="106679"/>
                    </a:lnTo>
                    <a:lnTo>
                      <a:pt x="86867" y="103631"/>
                    </a:lnTo>
                    <a:lnTo>
                      <a:pt x="88391" y="102107"/>
                    </a:lnTo>
                    <a:close/>
                  </a:path>
                  <a:path w="113029" h="113030">
                    <a:moveTo>
                      <a:pt x="80772" y="106679"/>
                    </a:moveTo>
                    <a:lnTo>
                      <a:pt x="77724" y="106679"/>
                    </a:lnTo>
                    <a:lnTo>
                      <a:pt x="77724" y="108203"/>
                    </a:lnTo>
                    <a:lnTo>
                      <a:pt x="80772" y="106679"/>
                    </a:lnTo>
                    <a:close/>
                  </a:path>
                  <a:path w="113029" h="113030">
                    <a:moveTo>
                      <a:pt x="16763" y="54864"/>
                    </a:moveTo>
                    <a:lnTo>
                      <a:pt x="0" y="57912"/>
                    </a:lnTo>
                    <a:lnTo>
                      <a:pt x="1524" y="67055"/>
                    </a:lnTo>
                    <a:lnTo>
                      <a:pt x="4572" y="76200"/>
                    </a:lnTo>
                    <a:lnTo>
                      <a:pt x="6095" y="77724"/>
                    </a:lnTo>
                    <a:lnTo>
                      <a:pt x="4572" y="77724"/>
                    </a:lnTo>
                    <a:lnTo>
                      <a:pt x="9143" y="86868"/>
                    </a:lnTo>
                    <a:lnTo>
                      <a:pt x="10667" y="88392"/>
                    </a:lnTo>
                    <a:lnTo>
                      <a:pt x="10667" y="89916"/>
                    </a:lnTo>
                    <a:lnTo>
                      <a:pt x="22860" y="102107"/>
                    </a:lnTo>
                    <a:lnTo>
                      <a:pt x="89915" y="102107"/>
                    </a:lnTo>
                    <a:lnTo>
                      <a:pt x="97535" y="94488"/>
                    </a:lnTo>
                    <a:lnTo>
                      <a:pt x="56387" y="94488"/>
                    </a:lnTo>
                    <a:lnTo>
                      <a:pt x="42672" y="92964"/>
                    </a:lnTo>
                    <a:lnTo>
                      <a:pt x="44195" y="92964"/>
                    </a:lnTo>
                    <a:lnTo>
                      <a:pt x="33527" y="88392"/>
                    </a:lnTo>
                    <a:lnTo>
                      <a:pt x="24384" y="79248"/>
                    </a:lnTo>
                    <a:lnTo>
                      <a:pt x="19812" y="70103"/>
                    </a:lnTo>
                    <a:lnTo>
                      <a:pt x="18287" y="70103"/>
                    </a:lnTo>
                    <a:lnTo>
                      <a:pt x="16763" y="54864"/>
                    </a:lnTo>
                    <a:close/>
                  </a:path>
                  <a:path w="113029" h="113030">
                    <a:moveTo>
                      <a:pt x="68579" y="93133"/>
                    </a:moveTo>
                    <a:lnTo>
                      <a:pt x="56387" y="94488"/>
                    </a:lnTo>
                    <a:lnTo>
                      <a:pt x="65531" y="94488"/>
                    </a:lnTo>
                    <a:lnTo>
                      <a:pt x="68579" y="93133"/>
                    </a:lnTo>
                    <a:close/>
                  </a:path>
                  <a:path w="113029" h="113030">
                    <a:moveTo>
                      <a:pt x="70103" y="92964"/>
                    </a:moveTo>
                    <a:lnTo>
                      <a:pt x="68579" y="93133"/>
                    </a:lnTo>
                    <a:lnTo>
                      <a:pt x="65531" y="94488"/>
                    </a:lnTo>
                    <a:lnTo>
                      <a:pt x="70103" y="92964"/>
                    </a:lnTo>
                    <a:close/>
                  </a:path>
                  <a:path w="113029" h="113030">
                    <a:moveTo>
                      <a:pt x="99059" y="92964"/>
                    </a:moveTo>
                    <a:lnTo>
                      <a:pt x="70103" y="92964"/>
                    </a:lnTo>
                    <a:lnTo>
                      <a:pt x="65531" y="94488"/>
                    </a:lnTo>
                    <a:lnTo>
                      <a:pt x="97535" y="94488"/>
                    </a:lnTo>
                    <a:lnTo>
                      <a:pt x="99059" y="92964"/>
                    </a:lnTo>
                    <a:close/>
                  </a:path>
                  <a:path w="113029" h="113030">
                    <a:moveTo>
                      <a:pt x="111251" y="67055"/>
                    </a:moveTo>
                    <a:lnTo>
                      <a:pt x="94487" y="67055"/>
                    </a:lnTo>
                    <a:lnTo>
                      <a:pt x="88391" y="79248"/>
                    </a:lnTo>
                    <a:lnTo>
                      <a:pt x="79248" y="88392"/>
                    </a:lnTo>
                    <a:lnTo>
                      <a:pt x="68579" y="93133"/>
                    </a:lnTo>
                    <a:lnTo>
                      <a:pt x="70103" y="92964"/>
                    </a:lnTo>
                    <a:lnTo>
                      <a:pt x="99059" y="92964"/>
                    </a:lnTo>
                    <a:lnTo>
                      <a:pt x="102107" y="89916"/>
                    </a:lnTo>
                    <a:lnTo>
                      <a:pt x="102107" y="88392"/>
                    </a:lnTo>
                    <a:lnTo>
                      <a:pt x="103631" y="86868"/>
                    </a:lnTo>
                    <a:lnTo>
                      <a:pt x="108203" y="77724"/>
                    </a:lnTo>
                    <a:lnTo>
                      <a:pt x="108203" y="76200"/>
                    </a:lnTo>
                    <a:lnTo>
                      <a:pt x="111251" y="67055"/>
                    </a:lnTo>
                    <a:close/>
                  </a:path>
                  <a:path w="113029" h="113030">
                    <a:moveTo>
                      <a:pt x="18287" y="67055"/>
                    </a:moveTo>
                    <a:lnTo>
                      <a:pt x="18287" y="70103"/>
                    </a:lnTo>
                    <a:lnTo>
                      <a:pt x="19812" y="70103"/>
                    </a:lnTo>
                    <a:lnTo>
                      <a:pt x="18287" y="67055"/>
                    </a:lnTo>
                    <a:close/>
                  </a:path>
                  <a:path w="113029" h="113030">
                    <a:moveTo>
                      <a:pt x="92963" y="42672"/>
                    </a:moveTo>
                    <a:lnTo>
                      <a:pt x="94487" y="56388"/>
                    </a:lnTo>
                    <a:lnTo>
                      <a:pt x="92963" y="70103"/>
                    </a:lnTo>
                    <a:lnTo>
                      <a:pt x="94487" y="67055"/>
                    </a:lnTo>
                    <a:lnTo>
                      <a:pt x="111251" y="67055"/>
                    </a:lnTo>
                    <a:lnTo>
                      <a:pt x="112775" y="57912"/>
                    </a:lnTo>
                    <a:lnTo>
                      <a:pt x="112775" y="54864"/>
                    </a:lnTo>
                    <a:lnTo>
                      <a:pt x="111251" y="45720"/>
                    </a:lnTo>
                    <a:lnTo>
                      <a:pt x="94487" y="45720"/>
                    </a:lnTo>
                    <a:lnTo>
                      <a:pt x="92963" y="42672"/>
                    </a:lnTo>
                    <a:close/>
                  </a:path>
                  <a:path w="113029" h="113030">
                    <a:moveTo>
                      <a:pt x="89915" y="10668"/>
                    </a:moveTo>
                    <a:lnTo>
                      <a:pt x="22860" y="10668"/>
                    </a:lnTo>
                    <a:lnTo>
                      <a:pt x="10667" y="22859"/>
                    </a:lnTo>
                    <a:lnTo>
                      <a:pt x="10667" y="24383"/>
                    </a:lnTo>
                    <a:lnTo>
                      <a:pt x="9143" y="25907"/>
                    </a:lnTo>
                    <a:lnTo>
                      <a:pt x="4572" y="35051"/>
                    </a:lnTo>
                    <a:lnTo>
                      <a:pt x="4572" y="36575"/>
                    </a:lnTo>
                    <a:lnTo>
                      <a:pt x="1524" y="45720"/>
                    </a:lnTo>
                    <a:lnTo>
                      <a:pt x="16763" y="50292"/>
                    </a:lnTo>
                    <a:lnTo>
                      <a:pt x="18287" y="45720"/>
                    </a:lnTo>
                    <a:lnTo>
                      <a:pt x="24384" y="33527"/>
                    </a:lnTo>
                    <a:lnTo>
                      <a:pt x="33527" y="24383"/>
                    </a:lnTo>
                    <a:lnTo>
                      <a:pt x="43281" y="18288"/>
                    </a:lnTo>
                    <a:lnTo>
                      <a:pt x="41148" y="18288"/>
                    </a:lnTo>
                    <a:lnTo>
                      <a:pt x="45719" y="16764"/>
                    </a:lnTo>
                    <a:lnTo>
                      <a:pt x="96012" y="16764"/>
                    </a:lnTo>
                    <a:lnTo>
                      <a:pt x="89915" y="10668"/>
                    </a:lnTo>
                    <a:close/>
                  </a:path>
                  <a:path w="113029" h="113030">
                    <a:moveTo>
                      <a:pt x="96012" y="16764"/>
                    </a:moveTo>
                    <a:lnTo>
                      <a:pt x="54863" y="16764"/>
                    </a:lnTo>
                    <a:lnTo>
                      <a:pt x="70103" y="18288"/>
                    </a:lnTo>
                    <a:lnTo>
                      <a:pt x="67055" y="18288"/>
                    </a:lnTo>
                    <a:lnTo>
                      <a:pt x="79248" y="24383"/>
                    </a:lnTo>
                    <a:lnTo>
                      <a:pt x="88391" y="33527"/>
                    </a:lnTo>
                    <a:lnTo>
                      <a:pt x="94487" y="45720"/>
                    </a:lnTo>
                    <a:lnTo>
                      <a:pt x="111251" y="45720"/>
                    </a:lnTo>
                    <a:lnTo>
                      <a:pt x="108203" y="36575"/>
                    </a:lnTo>
                    <a:lnTo>
                      <a:pt x="106679" y="35051"/>
                    </a:lnTo>
                    <a:lnTo>
                      <a:pt x="108203" y="35051"/>
                    </a:lnTo>
                    <a:lnTo>
                      <a:pt x="103631" y="25907"/>
                    </a:lnTo>
                    <a:lnTo>
                      <a:pt x="102107" y="24383"/>
                    </a:lnTo>
                    <a:lnTo>
                      <a:pt x="102107" y="22859"/>
                    </a:lnTo>
                    <a:lnTo>
                      <a:pt x="96012" y="16764"/>
                    </a:lnTo>
                    <a:close/>
                  </a:path>
                  <a:path w="113029" h="113030">
                    <a:moveTo>
                      <a:pt x="45719" y="16764"/>
                    </a:moveTo>
                    <a:lnTo>
                      <a:pt x="41148" y="18288"/>
                    </a:lnTo>
                    <a:lnTo>
                      <a:pt x="43742" y="17999"/>
                    </a:lnTo>
                    <a:lnTo>
                      <a:pt x="45719" y="16764"/>
                    </a:lnTo>
                    <a:close/>
                  </a:path>
                  <a:path w="113029" h="113030">
                    <a:moveTo>
                      <a:pt x="43742" y="17999"/>
                    </a:moveTo>
                    <a:lnTo>
                      <a:pt x="41148" y="18288"/>
                    </a:lnTo>
                    <a:lnTo>
                      <a:pt x="43281" y="18288"/>
                    </a:lnTo>
                    <a:lnTo>
                      <a:pt x="43742" y="17999"/>
                    </a:lnTo>
                    <a:close/>
                  </a:path>
                  <a:path w="113029" h="113030">
                    <a:moveTo>
                      <a:pt x="54863" y="16764"/>
                    </a:moveTo>
                    <a:lnTo>
                      <a:pt x="45719" y="16764"/>
                    </a:lnTo>
                    <a:lnTo>
                      <a:pt x="43742" y="17999"/>
                    </a:lnTo>
                    <a:lnTo>
                      <a:pt x="54863" y="16764"/>
                    </a:lnTo>
                    <a:close/>
                  </a:path>
                  <a:path w="113029" h="113030">
                    <a:moveTo>
                      <a:pt x="35051" y="4572"/>
                    </a:moveTo>
                    <a:lnTo>
                      <a:pt x="25907" y="9144"/>
                    </a:lnTo>
                    <a:lnTo>
                      <a:pt x="24384" y="10668"/>
                    </a:lnTo>
                    <a:lnTo>
                      <a:pt x="88391" y="10668"/>
                    </a:lnTo>
                    <a:lnTo>
                      <a:pt x="86867" y="9144"/>
                    </a:lnTo>
                    <a:lnTo>
                      <a:pt x="80772" y="6096"/>
                    </a:lnTo>
                    <a:lnTo>
                      <a:pt x="35051" y="6096"/>
                    </a:lnTo>
                    <a:lnTo>
                      <a:pt x="35051" y="4572"/>
                    </a:lnTo>
                    <a:close/>
                  </a:path>
                  <a:path w="113029" h="113030">
                    <a:moveTo>
                      <a:pt x="57912" y="0"/>
                    </a:moveTo>
                    <a:lnTo>
                      <a:pt x="54863" y="0"/>
                    </a:lnTo>
                    <a:lnTo>
                      <a:pt x="45719" y="1524"/>
                    </a:lnTo>
                    <a:lnTo>
                      <a:pt x="36575" y="4572"/>
                    </a:lnTo>
                    <a:lnTo>
                      <a:pt x="35051" y="6096"/>
                    </a:lnTo>
                    <a:lnTo>
                      <a:pt x="80772" y="6096"/>
                    </a:lnTo>
                    <a:lnTo>
                      <a:pt x="77724" y="4572"/>
                    </a:lnTo>
                    <a:lnTo>
                      <a:pt x="76200" y="4572"/>
                    </a:lnTo>
                    <a:lnTo>
                      <a:pt x="67055" y="1524"/>
                    </a:lnTo>
                    <a:lnTo>
                      <a:pt x="57912" y="0"/>
                    </a:lnTo>
                    <a:close/>
                  </a:path>
                </a:pathLst>
              </a:custGeom>
              <a:solidFill>
                <a:srgbClr val="000000"/>
              </a:solidFill>
            </p:spPr>
            <p:txBody>
              <a:bodyPr wrap="square" lIns="0" tIns="0" rIns="0" bIns="0" rtlCol="0"/>
              <a:lstStyle/>
              <a:p>
                <a:endParaRPr/>
              </a:p>
            </p:txBody>
          </p:sp>
          <p:sp>
            <p:nvSpPr>
              <p:cNvPr id="227" name="object 86"/>
              <p:cNvSpPr/>
              <p:nvPr/>
            </p:nvSpPr>
            <p:spPr>
              <a:xfrm>
                <a:off x="5614506" y="1046624"/>
                <a:ext cx="18415" cy="12700"/>
              </a:xfrm>
              <a:custGeom>
                <a:avLst/>
                <a:gdLst/>
                <a:ahLst/>
                <a:cxnLst/>
                <a:rect l="l" t="t" r="r" b="b"/>
                <a:pathLst>
                  <a:path w="18414" h="12700">
                    <a:moveTo>
                      <a:pt x="1524" y="0"/>
                    </a:moveTo>
                    <a:lnTo>
                      <a:pt x="0" y="9144"/>
                    </a:lnTo>
                    <a:lnTo>
                      <a:pt x="0" y="12192"/>
                    </a:lnTo>
                    <a:lnTo>
                      <a:pt x="16763" y="12192"/>
                    </a:lnTo>
                    <a:lnTo>
                      <a:pt x="18287" y="3048"/>
                    </a:lnTo>
                    <a:lnTo>
                      <a:pt x="1524" y="0"/>
                    </a:lnTo>
                    <a:close/>
                  </a:path>
                </a:pathLst>
              </a:custGeom>
              <a:solidFill>
                <a:srgbClr val="000000"/>
              </a:solidFill>
            </p:spPr>
            <p:txBody>
              <a:bodyPr wrap="square" lIns="0" tIns="0" rIns="0" bIns="0" rtlCol="0"/>
              <a:lstStyle/>
              <a:p>
                <a:endParaRPr/>
              </a:p>
            </p:txBody>
          </p:sp>
          <p:sp>
            <p:nvSpPr>
              <p:cNvPr id="228" name="object 87"/>
              <p:cNvSpPr/>
              <p:nvPr/>
            </p:nvSpPr>
            <p:spPr>
              <a:xfrm>
                <a:off x="2619847" y="2350407"/>
                <a:ext cx="337185" cy="0"/>
              </a:xfrm>
              <a:custGeom>
                <a:avLst/>
                <a:gdLst/>
                <a:ahLst/>
                <a:cxnLst/>
                <a:rect l="l" t="t" r="r" b="b"/>
                <a:pathLst>
                  <a:path w="337185">
                    <a:moveTo>
                      <a:pt x="0" y="0"/>
                    </a:moveTo>
                    <a:lnTo>
                      <a:pt x="336804" y="0"/>
                    </a:lnTo>
                  </a:path>
                </a:pathLst>
              </a:custGeom>
              <a:ln w="16764">
                <a:solidFill>
                  <a:srgbClr val="0000FF"/>
                </a:solidFill>
              </a:ln>
            </p:spPr>
            <p:txBody>
              <a:bodyPr wrap="square" lIns="0" tIns="0" rIns="0" bIns="0" rtlCol="0"/>
              <a:lstStyle/>
              <a:p>
                <a:endParaRPr/>
              </a:p>
            </p:txBody>
          </p:sp>
          <p:sp>
            <p:nvSpPr>
              <p:cNvPr id="229" name="object 88"/>
              <p:cNvSpPr/>
              <p:nvPr/>
            </p:nvSpPr>
            <p:spPr>
              <a:xfrm>
                <a:off x="2133691" y="2345834"/>
                <a:ext cx="163195" cy="0"/>
              </a:xfrm>
              <a:custGeom>
                <a:avLst/>
                <a:gdLst/>
                <a:ahLst/>
                <a:cxnLst/>
                <a:rect l="l" t="t" r="r" b="b"/>
                <a:pathLst>
                  <a:path w="163194">
                    <a:moveTo>
                      <a:pt x="0" y="0"/>
                    </a:moveTo>
                    <a:lnTo>
                      <a:pt x="163068" y="0"/>
                    </a:lnTo>
                  </a:path>
                </a:pathLst>
              </a:custGeom>
              <a:ln w="16764">
                <a:solidFill>
                  <a:srgbClr val="0000FF"/>
                </a:solidFill>
              </a:ln>
            </p:spPr>
            <p:txBody>
              <a:bodyPr wrap="square" lIns="0" tIns="0" rIns="0" bIns="0" rtlCol="0"/>
              <a:lstStyle/>
              <a:p>
                <a:endParaRPr/>
              </a:p>
            </p:txBody>
          </p:sp>
          <p:sp>
            <p:nvSpPr>
              <p:cNvPr id="230" name="object 89"/>
              <p:cNvSpPr/>
              <p:nvPr/>
            </p:nvSpPr>
            <p:spPr>
              <a:xfrm>
                <a:off x="3590635" y="3968894"/>
                <a:ext cx="161925" cy="0"/>
              </a:xfrm>
              <a:custGeom>
                <a:avLst/>
                <a:gdLst/>
                <a:ahLst/>
                <a:cxnLst/>
                <a:rect l="l" t="t" r="r" b="b"/>
                <a:pathLst>
                  <a:path w="161925">
                    <a:moveTo>
                      <a:pt x="0" y="0"/>
                    </a:moveTo>
                    <a:lnTo>
                      <a:pt x="161544" y="0"/>
                    </a:lnTo>
                  </a:path>
                </a:pathLst>
              </a:custGeom>
              <a:ln w="16763">
                <a:solidFill>
                  <a:srgbClr val="000000"/>
                </a:solidFill>
              </a:ln>
            </p:spPr>
            <p:txBody>
              <a:bodyPr wrap="square" lIns="0" tIns="0" rIns="0" bIns="0" rtlCol="0"/>
              <a:lstStyle/>
              <a:p>
                <a:endParaRPr/>
              </a:p>
            </p:txBody>
          </p:sp>
          <p:sp>
            <p:nvSpPr>
              <p:cNvPr id="231" name="object 90"/>
              <p:cNvSpPr/>
              <p:nvPr/>
            </p:nvSpPr>
            <p:spPr>
              <a:xfrm>
                <a:off x="3622639" y="4002423"/>
                <a:ext cx="97790" cy="0"/>
              </a:xfrm>
              <a:custGeom>
                <a:avLst/>
                <a:gdLst/>
                <a:ahLst/>
                <a:cxnLst/>
                <a:rect l="l" t="t" r="r" b="b"/>
                <a:pathLst>
                  <a:path w="97789">
                    <a:moveTo>
                      <a:pt x="0" y="0"/>
                    </a:moveTo>
                    <a:lnTo>
                      <a:pt x="97536" y="0"/>
                    </a:lnTo>
                  </a:path>
                </a:pathLst>
              </a:custGeom>
              <a:ln w="16763">
                <a:solidFill>
                  <a:srgbClr val="000000"/>
                </a:solidFill>
              </a:ln>
            </p:spPr>
            <p:txBody>
              <a:bodyPr wrap="square" lIns="0" tIns="0" rIns="0" bIns="0" rtlCol="0"/>
              <a:lstStyle/>
              <a:p>
                <a:endParaRPr/>
              </a:p>
            </p:txBody>
          </p:sp>
          <p:sp>
            <p:nvSpPr>
              <p:cNvPr id="232" name="object 91"/>
              <p:cNvSpPr/>
              <p:nvPr/>
            </p:nvSpPr>
            <p:spPr>
              <a:xfrm>
                <a:off x="3654642" y="4034426"/>
                <a:ext cx="33655" cy="0"/>
              </a:xfrm>
              <a:custGeom>
                <a:avLst/>
                <a:gdLst/>
                <a:ahLst/>
                <a:cxnLst/>
                <a:rect l="l" t="t" r="r" b="b"/>
                <a:pathLst>
                  <a:path w="33655">
                    <a:moveTo>
                      <a:pt x="0" y="0"/>
                    </a:moveTo>
                    <a:lnTo>
                      <a:pt x="33527" y="0"/>
                    </a:lnTo>
                  </a:path>
                </a:pathLst>
              </a:custGeom>
              <a:ln w="16763">
                <a:solidFill>
                  <a:srgbClr val="000000"/>
                </a:solidFill>
              </a:ln>
            </p:spPr>
            <p:txBody>
              <a:bodyPr wrap="square" lIns="0" tIns="0" rIns="0" bIns="0" rtlCol="0"/>
              <a:lstStyle/>
              <a:p>
                <a:endParaRPr/>
              </a:p>
            </p:txBody>
          </p:sp>
          <p:sp>
            <p:nvSpPr>
              <p:cNvPr id="233" name="object 92"/>
              <p:cNvSpPr/>
              <p:nvPr/>
            </p:nvSpPr>
            <p:spPr>
              <a:xfrm>
                <a:off x="3670645" y="3629805"/>
                <a:ext cx="0" cy="338455"/>
              </a:xfrm>
              <a:custGeom>
                <a:avLst/>
                <a:gdLst/>
                <a:ahLst/>
                <a:cxnLst/>
                <a:rect l="l" t="t" r="r" b="b"/>
                <a:pathLst>
                  <a:path h="338454">
                    <a:moveTo>
                      <a:pt x="0" y="0"/>
                    </a:moveTo>
                    <a:lnTo>
                      <a:pt x="0" y="338327"/>
                    </a:lnTo>
                  </a:path>
                </a:pathLst>
              </a:custGeom>
              <a:ln w="16763">
                <a:solidFill>
                  <a:srgbClr val="000000"/>
                </a:solidFill>
              </a:ln>
            </p:spPr>
            <p:txBody>
              <a:bodyPr wrap="square" lIns="0" tIns="0" rIns="0" bIns="0" rtlCol="0"/>
              <a:lstStyle/>
              <a:p>
                <a:endParaRPr/>
              </a:p>
            </p:txBody>
          </p:sp>
          <p:sp>
            <p:nvSpPr>
              <p:cNvPr id="234" name="object 93"/>
              <p:cNvSpPr/>
              <p:nvPr/>
            </p:nvSpPr>
            <p:spPr>
              <a:xfrm>
                <a:off x="5053675" y="3968894"/>
                <a:ext cx="161925" cy="0"/>
              </a:xfrm>
              <a:custGeom>
                <a:avLst/>
                <a:gdLst/>
                <a:ahLst/>
                <a:cxnLst/>
                <a:rect l="l" t="t" r="r" b="b"/>
                <a:pathLst>
                  <a:path w="161925">
                    <a:moveTo>
                      <a:pt x="0" y="0"/>
                    </a:moveTo>
                    <a:lnTo>
                      <a:pt x="161544" y="0"/>
                    </a:lnTo>
                  </a:path>
                </a:pathLst>
              </a:custGeom>
              <a:ln w="16763">
                <a:solidFill>
                  <a:srgbClr val="000000"/>
                </a:solidFill>
              </a:ln>
            </p:spPr>
            <p:txBody>
              <a:bodyPr wrap="square" lIns="0" tIns="0" rIns="0" bIns="0" rtlCol="0"/>
              <a:lstStyle/>
              <a:p>
                <a:endParaRPr/>
              </a:p>
            </p:txBody>
          </p:sp>
          <p:sp>
            <p:nvSpPr>
              <p:cNvPr id="235" name="object 94"/>
              <p:cNvSpPr/>
              <p:nvPr/>
            </p:nvSpPr>
            <p:spPr>
              <a:xfrm>
                <a:off x="5085679" y="4002423"/>
                <a:ext cx="97790" cy="0"/>
              </a:xfrm>
              <a:custGeom>
                <a:avLst/>
                <a:gdLst/>
                <a:ahLst/>
                <a:cxnLst/>
                <a:rect l="l" t="t" r="r" b="b"/>
                <a:pathLst>
                  <a:path w="97789">
                    <a:moveTo>
                      <a:pt x="0" y="0"/>
                    </a:moveTo>
                    <a:lnTo>
                      <a:pt x="97536" y="0"/>
                    </a:lnTo>
                  </a:path>
                </a:pathLst>
              </a:custGeom>
              <a:ln w="16763">
                <a:solidFill>
                  <a:srgbClr val="000000"/>
                </a:solidFill>
              </a:ln>
            </p:spPr>
            <p:txBody>
              <a:bodyPr wrap="square" lIns="0" tIns="0" rIns="0" bIns="0" rtlCol="0"/>
              <a:lstStyle/>
              <a:p>
                <a:endParaRPr/>
              </a:p>
            </p:txBody>
          </p:sp>
          <p:sp>
            <p:nvSpPr>
              <p:cNvPr id="236" name="object 95"/>
              <p:cNvSpPr/>
              <p:nvPr/>
            </p:nvSpPr>
            <p:spPr>
              <a:xfrm>
                <a:off x="5117682" y="4034426"/>
                <a:ext cx="33655" cy="0"/>
              </a:xfrm>
              <a:custGeom>
                <a:avLst/>
                <a:gdLst/>
                <a:ahLst/>
                <a:cxnLst/>
                <a:rect l="l" t="t" r="r" b="b"/>
                <a:pathLst>
                  <a:path w="33654">
                    <a:moveTo>
                      <a:pt x="0" y="0"/>
                    </a:moveTo>
                    <a:lnTo>
                      <a:pt x="33527" y="0"/>
                    </a:lnTo>
                  </a:path>
                </a:pathLst>
              </a:custGeom>
              <a:ln w="16763">
                <a:solidFill>
                  <a:srgbClr val="000000"/>
                </a:solidFill>
              </a:ln>
            </p:spPr>
            <p:txBody>
              <a:bodyPr wrap="square" lIns="0" tIns="0" rIns="0" bIns="0" rtlCol="0"/>
              <a:lstStyle/>
              <a:p>
                <a:endParaRPr/>
              </a:p>
            </p:txBody>
          </p:sp>
          <p:sp>
            <p:nvSpPr>
              <p:cNvPr id="237" name="object 96"/>
              <p:cNvSpPr/>
              <p:nvPr/>
            </p:nvSpPr>
            <p:spPr>
              <a:xfrm>
                <a:off x="5133685" y="3629805"/>
                <a:ext cx="0" cy="338455"/>
              </a:xfrm>
              <a:custGeom>
                <a:avLst/>
                <a:gdLst/>
                <a:ahLst/>
                <a:cxnLst/>
                <a:rect l="l" t="t" r="r" b="b"/>
                <a:pathLst>
                  <a:path h="338454">
                    <a:moveTo>
                      <a:pt x="0" y="0"/>
                    </a:moveTo>
                    <a:lnTo>
                      <a:pt x="0" y="338327"/>
                    </a:lnTo>
                  </a:path>
                </a:pathLst>
              </a:custGeom>
              <a:ln w="16763">
                <a:solidFill>
                  <a:srgbClr val="000000"/>
                </a:solidFill>
              </a:ln>
            </p:spPr>
            <p:txBody>
              <a:bodyPr wrap="square" lIns="0" tIns="0" rIns="0" bIns="0" rtlCol="0"/>
              <a:lstStyle/>
              <a:p>
                <a:endParaRPr/>
              </a:p>
            </p:txBody>
          </p:sp>
          <p:sp>
            <p:nvSpPr>
              <p:cNvPr id="238" name="object 97"/>
              <p:cNvSpPr/>
              <p:nvPr/>
            </p:nvSpPr>
            <p:spPr>
              <a:xfrm>
                <a:off x="2052919" y="3965846"/>
                <a:ext cx="161925" cy="0"/>
              </a:xfrm>
              <a:custGeom>
                <a:avLst/>
                <a:gdLst/>
                <a:ahLst/>
                <a:cxnLst/>
                <a:rect l="l" t="t" r="r" b="b"/>
                <a:pathLst>
                  <a:path w="161925">
                    <a:moveTo>
                      <a:pt x="0" y="0"/>
                    </a:moveTo>
                    <a:lnTo>
                      <a:pt x="161544" y="0"/>
                    </a:lnTo>
                  </a:path>
                </a:pathLst>
              </a:custGeom>
              <a:ln w="16763">
                <a:solidFill>
                  <a:srgbClr val="0000FF"/>
                </a:solidFill>
              </a:ln>
            </p:spPr>
            <p:txBody>
              <a:bodyPr wrap="square" lIns="0" tIns="0" rIns="0" bIns="0" rtlCol="0"/>
              <a:lstStyle/>
              <a:p>
                <a:endParaRPr/>
              </a:p>
            </p:txBody>
          </p:sp>
          <p:sp>
            <p:nvSpPr>
              <p:cNvPr id="239" name="object 98"/>
              <p:cNvSpPr/>
              <p:nvPr/>
            </p:nvSpPr>
            <p:spPr>
              <a:xfrm>
                <a:off x="2084922" y="3999375"/>
                <a:ext cx="97790" cy="0"/>
              </a:xfrm>
              <a:custGeom>
                <a:avLst/>
                <a:gdLst/>
                <a:ahLst/>
                <a:cxnLst/>
                <a:rect l="l" t="t" r="r" b="b"/>
                <a:pathLst>
                  <a:path w="97790">
                    <a:moveTo>
                      <a:pt x="0" y="0"/>
                    </a:moveTo>
                    <a:lnTo>
                      <a:pt x="97536" y="0"/>
                    </a:lnTo>
                  </a:path>
                </a:pathLst>
              </a:custGeom>
              <a:ln w="16763">
                <a:solidFill>
                  <a:srgbClr val="0000FF"/>
                </a:solidFill>
              </a:ln>
            </p:spPr>
            <p:txBody>
              <a:bodyPr wrap="square" lIns="0" tIns="0" rIns="0" bIns="0" rtlCol="0"/>
              <a:lstStyle/>
              <a:p>
                <a:endParaRPr/>
              </a:p>
            </p:txBody>
          </p:sp>
          <p:sp>
            <p:nvSpPr>
              <p:cNvPr id="240" name="object 99"/>
              <p:cNvSpPr/>
              <p:nvPr/>
            </p:nvSpPr>
            <p:spPr>
              <a:xfrm>
                <a:off x="2116927" y="4031379"/>
                <a:ext cx="33655" cy="0"/>
              </a:xfrm>
              <a:custGeom>
                <a:avLst/>
                <a:gdLst/>
                <a:ahLst/>
                <a:cxnLst/>
                <a:rect l="l" t="t" r="r" b="b"/>
                <a:pathLst>
                  <a:path w="33655">
                    <a:moveTo>
                      <a:pt x="0" y="0"/>
                    </a:moveTo>
                    <a:lnTo>
                      <a:pt x="33528" y="0"/>
                    </a:lnTo>
                  </a:path>
                </a:pathLst>
              </a:custGeom>
              <a:ln w="16763">
                <a:solidFill>
                  <a:srgbClr val="0000FF"/>
                </a:solidFill>
              </a:ln>
            </p:spPr>
            <p:txBody>
              <a:bodyPr wrap="square" lIns="0" tIns="0" rIns="0" bIns="0" rtlCol="0"/>
              <a:lstStyle/>
              <a:p>
                <a:endParaRPr/>
              </a:p>
            </p:txBody>
          </p:sp>
          <p:sp>
            <p:nvSpPr>
              <p:cNvPr id="241" name="object 100"/>
              <p:cNvSpPr/>
              <p:nvPr/>
            </p:nvSpPr>
            <p:spPr>
              <a:xfrm>
                <a:off x="2132929" y="3611517"/>
                <a:ext cx="0" cy="338455"/>
              </a:xfrm>
              <a:custGeom>
                <a:avLst/>
                <a:gdLst/>
                <a:ahLst/>
                <a:cxnLst/>
                <a:rect l="l" t="t" r="r" b="b"/>
                <a:pathLst>
                  <a:path h="338454">
                    <a:moveTo>
                      <a:pt x="0" y="0"/>
                    </a:moveTo>
                    <a:lnTo>
                      <a:pt x="0" y="338327"/>
                    </a:lnTo>
                  </a:path>
                </a:pathLst>
              </a:custGeom>
              <a:ln w="16763">
                <a:solidFill>
                  <a:srgbClr val="0000FF"/>
                </a:solidFill>
              </a:ln>
            </p:spPr>
            <p:txBody>
              <a:bodyPr wrap="square" lIns="0" tIns="0" rIns="0" bIns="0" rtlCol="0"/>
              <a:lstStyle/>
              <a:p>
                <a:endParaRPr/>
              </a:p>
            </p:txBody>
          </p:sp>
          <p:sp>
            <p:nvSpPr>
              <p:cNvPr id="242" name="object 101"/>
              <p:cNvSpPr/>
              <p:nvPr/>
            </p:nvSpPr>
            <p:spPr>
              <a:xfrm>
                <a:off x="5459058" y="1058055"/>
                <a:ext cx="163195" cy="0"/>
              </a:xfrm>
              <a:custGeom>
                <a:avLst/>
                <a:gdLst/>
                <a:ahLst/>
                <a:cxnLst/>
                <a:rect l="l" t="t" r="r" b="b"/>
                <a:pathLst>
                  <a:path w="163195">
                    <a:moveTo>
                      <a:pt x="0" y="0"/>
                    </a:moveTo>
                    <a:lnTo>
                      <a:pt x="163067" y="0"/>
                    </a:lnTo>
                  </a:path>
                </a:pathLst>
              </a:custGeom>
              <a:ln w="16764">
                <a:solidFill>
                  <a:srgbClr val="000000"/>
                </a:solidFill>
              </a:ln>
            </p:spPr>
            <p:txBody>
              <a:bodyPr wrap="square" lIns="0" tIns="0" rIns="0" bIns="0" rtlCol="0"/>
              <a:lstStyle/>
              <a:p>
                <a:endParaRPr/>
              </a:p>
            </p:txBody>
          </p:sp>
          <p:sp>
            <p:nvSpPr>
              <p:cNvPr id="243" name="object 102"/>
              <p:cNvSpPr/>
              <p:nvPr/>
            </p:nvSpPr>
            <p:spPr>
              <a:xfrm>
                <a:off x="6833706" y="3961275"/>
                <a:ext cx="163195" cy="0"/>
              </a:xfrm>
              <a:custGeom>
                <a:avLst/>
                <a:gdLst/>
                <a:ahLst/>
                <a:cxnLst/>
                <a:rect l="l" t="t" r="r" b="b"/>
                <a:pathLst>
                  <a:path w="163195">
                    <a:moveTo>
                      <a:pt x="0" y="0"/>
                    </a:moveTo>
                    <a:lnTo>
                      <a:pt x="163067" y="0"/>
                    </a:lnTo>
                  </a:path>
                </a:pathLst>
              </a:custGeom>
              <a:ln w="16763">
                <a:solidFill>
                  <a:srgbClr val="0000FF"/>
                </a:solidFill>
              </a:ln>
            </p:spPr>
            <p:txBody>
              <a:bodyPr wrap="square" lIns="0" tIns="0" rIns="0" bIns="0" rtlCol="0"/>
              <a:lstStyle/>
              <a:p>
                <a:endParaRPr/>
              </a:p>
            </p:txBody>
          </p:sp>
          <p:sp>
            <p:nvSpPr>
              <p:cNvPr id="244" name="object 103"/>
              <p:cNvSpPr/>
              <p:nvPr/>
            </p:nvSpPr>
            <p:spPr>
              <a:xfrm>
                <a:off x="6867235" y="3993279"/>
                <a:ext cx="97790" cy="0"/>
              </a:xfrm>
              <a:custGeom>
                <a:avLst/>
                <a:gdLst/>
                <a:ahLst/>
                <a:cxnLst/>
                <a:rect l="l" t="t" r="r" b="b"/>
                <a:pathLst>
                  <a:path w="97789">
                    <a:moveTo>
                      <a:pt x="0" y="0"/>
                    </a:moveTo>
                    <a:lnTo>
                      <a:pt x="97536" y="0"/>
                    </a:lnTo>
                  </a:path>
                </a:pathLst>
              </a:custGeom>
              <a:ln w="16763">
                <a:solidFill>
                  <a:srgbClr val="0000FF"/>
                </a:solidFill>
              </a:ln>
            </p:spPr>
            <p:txBody>
              <a:bodyPr wrap="square" lIns="0" tIns="0" rIns="0" bIns="0" rtlCol="0"/>
              <a:lstStyle/>
              <a:p>
                <a:endParaRPr/>
              </a:p>
            </p:txBody>
          </p:sp>
          <p:sp>
            <p:nvSpPr>
              <p:cNvPr id="245" name="object 104"/>
              <p:cNvSpPr/>
              <p:nvPr/>
            </p:nvSpPr>
            <p:spPr>
              <a:xfrm>
                <a:off x="6899238" y="4025282"/>
                <a:ext cx="32384" cy="0"/>
              </a:xfrm>
              <a:custGeom>
                <a:avLst/>
                <a:gdLst/>
                <a:ahLst/>
                <a:cxnLst/>
                <a:rect l="l" t="t" r="r" b="b"/>
                <a:pathLst>
                  <a:path w="32385">
                    <a:moveTo>
                      <a:pt x="0" y="0"/>
                    </a:moveTo>
                    <a:lnTo>
                      <a:pt x="32003" y="0"/>
                    </a:lnTo>
                  </a:path>
                </a:pathLst>
              </a:custGeom>
              <a:ln w="16763">
                <a:solidFill>
                  <a:srgbClr val="0000FF"/>
                </a:solidFill>
              </a:ln>
            </p:spPr>
            <p:txBody>
              <a:bodyPr wrap="square" lIns="0" tIns="0" rIns="0" bIns="0" rtlCol="0"/>
              <a:lstStyle/>
              <a:p>
                <a:endParaRPr/>
              </a:p>
            </p:txBody>
          </p:sp>
          <p:sp>
            <p:nvSpPr>
              <p:cNvPr id="246" name="object 105"/>
              <p:cNvSpPr/>
              <p:nvPr/>
            </p:nvSpPr>
            <p:spPr>
              <a:xfrm>
                <a:off x="6915241" y="3459117"/>
                <a:ext cx="0" cy="501650"/>
              </a:xfrm>
              <a:custGeom>
                <a:avLst/>
                <a:gdLst/>
                <a:ahLst/>
                <a:cxnLst/>
                <a:rect l="l" t="t" r="r" b="b"/>
                <a:pathLst>
                  <a:path h="501650">
                    <a:moveTo>
                      <a:pt x="0" y="0"/>
                    </a:moveTo>
                    <a:lnTo>
                      <a:pt x="0" y="501396"/>
                    </a:lnTo>
                  </a:path>
                </a:pathLst>
              </a:custGeom>
              <a:ln w="16763">
                <a:solidFill>
                  <a:srgbClr val="0000FF"/>
                </a:solidFill>
              </a:ln>
            </p:spPr>
            <p:txBody>
              <a:bodyPr wrap="square" lIns="0" tIns="0" rIns="0" bIns="0" rtlCol="0"/>
              <a:lstStyle/>
              <a:p>
                <a:endParaRPr/>
              </a:p>
            </p:txBody>
          </p:sp>
          <p:sp>
            <p:nvSpPr>
              <p:cNvPr id="247" name="object 106"/>
              <p:cNvSpPr/>
              <p:nvPr/>
            </p:nvSpPr>
            <p:spPr>
              <a:xfrm>
                <a:off x="3647023" y="2514237"/>
                <a:ext cx="45720" cy="24765"/>
              </a:xfrm>
              <a:custGeom>
                <a:avLst/>
                <a:gdLst/>
                <a:ahLst/>
                <a:cxnLst/>
                <a:rect l="l" t="t" r="r" b="b"/>
                <a:pathLst>
                  <a:path w="45719" h="24764">
                    <a:moveTo>
                      <a:pt x="36575" y="21336"/>
                    </a:moveTo>
                    <a:lnTo>
                      <a:pt x="12192" y="21336"/>
                    </a:lnTo>
                    <a:lnTo>
                      <a:pt x="18287" y="24384"/>
                    </a:lnTo>
                    <a:lnTo>
                      <a:pt x="32004" y="24384"/>
                    </a:lnTo>
                    <a:lnTo>
                      <a:pt x="33528" y="22860"/>
                    </a:lnTo>
                    <a:lnTo>
                      <a:pt x="36575" y="21336"/>
                    </a:lnTo>
                    <a:close/>
                  </a:path>
                  <a:path w="45719" h="24764">
                    <a:moveTo>
                      <a:pt x="16763" y="0"/>
                    </a:moveTo>
                    <a:lnTo>
                      <a:pt x="0" y="3048"/>
                    </a:lnTo>
                    <a:lnTo>
                      <a:pt x="0" y="6096"/>
                    </a:lnTo>
                    <a:lnTo>
                      <a:pt x="1524" y="7620"/>
                    </a:lnTo>
                    <a:lnTo>
                      <a:pt x="4572" y="13716"/>
                    </a:lnTo>
                    <a:lnTo>
                      <a:pt x="4572" y="15240"/>
                    </a:lnTo>
                    <a:lnTo>
                      <a:pt x="6096" y="15240"/>
                    </a:lnTo>
                    <a:lnTo>
                      <a:pt x="10668" y="19812"/>
                    </a:lnTo>
                    <a:lnTo>
                      <a:pt x="10668" y="21336"/>
                    </a:lnTo>
                    <a:lnTo>
                      <a:pt x="38100" y="21336"/>
                    </a:lnTo>
                    <a:lnTo>
                      <a:pt x="38100" y="19812"/>
                    </a:lnTo>
                    <a:lnTo>
                      <a:pt x="45719" y="12192"/>
                    </a:lnTo>
                    <a:lnTo>
                      <a:pt x="41148" y="7620"/>
                    </a:lnTo>
                    <a:lnTo>
                      <a:pt x="22860" y="7620"/>
                    </a:lnTo>
                    <a:lnTo>
                      <a:pt x="18287" y="3048"/>
                    </a:lnTo>
                    <a:lnTo>
                      <a:pt x="16763" y="0"/>
                    </a:lnTo>
                    <a:close/>
                  </a:path>
                  <a:path w="45719" h="24764">
                    <a:moveTo>
                      <a:pt x="33528" y="0"/>
                    </a:moveTo>
                    <a:lnTo>
                      <a:pt x="25907" y="7620"/>
                    </a:lnTo>
                    <a:lnTo>
                      <a:pt x="41148" y="7620"/>
                    </a:lnTo>
                    <a:lnTo>
                      <a:pt x="33528" y="0"/>
                    </a:lnTo>
                    <a:close/>
                  </a:path>
                </a:pathLst>
              </a:custGeom>
              <a:solidFill>
                <a:srgbClr val="000000"/>
              </a:solidFill>
            </p:spPr>
            <p:txBody>
              <a:bodyPr wrap="square" lIns="0" tIns="0" rIns="0" bIns="0" rtlCol="0"/>
              <a:lstStyle/>
              <a:p>
                <a:endParaRPr/>
              </a:p>
            </p:txBody>
          </p:sp>
          <p:sp>
            <p:nvSpPr>
              <p:cNvPr id="248" name="object 107"/>
              <p:cNvSpPr/>
              <p:nvPr/>
            </p:nvSpPr>
            <p:spPr>
              <a:xfrm>
                <a:off x="3679026" y="2506617"/>
                <a:ext cx="18415" cy="20320"/>
              </a:xfrm>
              <a:custGeom>
                <a:avLst/>
                <a:gdLst/>
                <a:ahLst/>
                <a:cxnLst/>
                <a:rect l="l" t="t" r="r" b="b"/>
                <a:pathLst>
                  <a:path w="18414" h="20320">
                    <a:moveTo>
                      <a:pt x="16763" y="0"/>
                    </a:moveTo>
                    <a:lnTo>
                      <a:pt x="0" y="0"/>
                    </a:lnTo>
                    <a:lnTo>
                      <a:pt x="0" y="13715"/>
                    </a:lnTo>
                    <a:lnTo>
                      <a:pt x="13715" y="19811"/>
                    </a:lnTo>
                    <a:lnTo>
                      <a:pt x="16763" y="13715"/>
                    </a:lnTo>
                    <a:lnTo>
                      <a:pt x="16763" y="12191"/>
                    </a:lnTo>
                    <a:lnTo>
                      <a:pt x="18287" y="9143"/>
                    </a:lnTo>
                    <a:lnTo>
                      <a:pt x="16763" y="4571"/>
                    </a:lnTo>
                    <a:lnTo>
                      <a:pt x="16763" y="0"/>
                    </a:lnTo>
                    <a:close/>
                  </a:path>
                </a:pathLst>
              </a:custGeom>
              <a:solidFill>
                <a:srgbClr val="000000"/>
              </a:solidFill>
            </p:spPr>
            <p:txBody>
              <a:bodyPr wrap="square" lIns="0" tIns="0" rIns="0" bIns="0" rtlCol="0"/>
              <a:lstStyle/>
              <a:p>
                <a:endParaRPr/>
              </a:p>
            </p:txBody>
          </p:sp>
          <p:sp>
            <p:nvSpPr>
              <p:cNvPr id="249" name="object 108"/>
              <p:cNvSpPr/>
              <p:nvPr/>
            </p:nvSpPr>
            <p:spPr>
              <a:xfrm>
                <a:off x="3647023" y="2488329"/>
                <a:ext cx="48895" cy="26034"/>
              </a:xfrm>
              <a:custGeom>
                <a:avLst/>
                <a:gdLst/>
                <a:ahLst/>
                <a:cxnLst/>
                <a:rect l="l" t="t" r="r" b="b"/>
                <a:pathLst>
                  <a:path w="48894" h="26035">
                    <a:moveTo>
                      <a:pt x="30480" y="0"/>
                    </a:moveTo>
                    <a:lnTo>
                      <a:pt x="18287" y="0"/>
                    </a:lnTo>
                    <a:lnTo>
                      <a:pt x="12192" y="3048"/>
                    </a:lnTo>
                    <a:lnTo>
                      <a:pt x="10668" y="3048"/>
                    </a:lnTo>
                    <a:lnTo>
                      <a:pt x="10668" y="4572"/>
                    </a:lnTo>
                    <a:lnTo>
                      <a:pt x="6096" y="9144"/>
                    </a:lnTo>
                    <a:lnTo>
                      <a:pt x="4572" y="9144"/>
                    </a:lnTo>
                    <a:lnTo>
                      <a:pt x="4572" y="10668"/>
                    </a:lnTo>
                    <a:lnTo>
                      <a:pt x="0" y="19811"/>
                    </a:lnTo>
                    <a:lnTo>
                      <a:pt x="0" y="25907"/>
                    </a:lnTo>
                    <a:lnTo>
                      <a:pt x="16763" y="25907"/>
                    </a:lnTo>
                    <a:lnTo>
                      <a:pt x="16763" y="24383"/>
                    </a:lnTo>
                    <a:lnTo>
                      <a:pt x="18287" y="21335"/>
                    </a:lnTo>
                    <a:lnTo>
                      <a:pt x="22860" y="16764"/>
                    </a:lnTo>
                    <a:lnTo>
                      <a:pt x="27431" y="16764"/>
                    </a:lnTo>
                    <a:lnTo>
                      <a:pt x="25907" y="15240"/>
                    </a:lnTo>
                    <a:lnTo>
                      <a:pt x="48768" y="15240"/>
                    </a:lnTo>
                    <a:lnTo>
                      <a:pt x="42672" y="9144"/>
                    </a:lnTo>
                    <a:lnTo>
                      <a:pt x="41148" y="6096"/>
                    </a:lnTo>
                    <a:lnTo>
                      <a:pt x="39624" y="4572"/>
                    </a:lnTo>
                    <a:lnTo>
                      <a:pt x="36575" y="3048"/>
                    </a:lnTo>
                    <a:lnTo>
                      <a:pt x="32004" y="1524"/>
                    </a:lnTo>
                    <a:lnTo>
                      <a:pt x="30480" y="0"/>
                    </a:lnTo>
                    <a:close/>
                  </a:path>
                  <a:path w="48894" h="26035">
                    <a:moveTo>
                      <a:pt x="25907" y="15240"/>
                    </a:moveTo>
                    <a:lnTo>
                      <a:pt x="28956" y="18288"/>
                    </a:lnTo>
                    <a:lnTo>
                      <a:pt x="28956" y="19811"/>
                    </a:lnTo>
                    <a:lnTo>
                      <a:pt x="33528" y="24383"/>
                    </a:lnTo>
                    <a:lnTo>
                      <a:pt x="48768" y="18288"/>
                    </a:lnTo>
                    <a:lnTo>
                      <a:pt x="48768" y="16764"/>
                    </a:lnTo>
                    <a:lnTo>
                      <a:pt x="28956" y="16764"/>
                    </a:lnTo>
                    <a:lnTo>
                      <a:pt x="25907" y="15240"/>
                    </a:lnTo>
                    <a:close/>
                  </a:path>
                  <a:path w="48894" h="26035">
                    <a:moveTo>
                      <a:pt x="48768" y="15240"/>
                    </a:moveTo>
                    <a:lnTo>
                      <a:pt x="25907" y="15240"/>
                    </a:lnTo>
                    <a:lnTo>
                      <a:pt x="28956" y="16764"/>
                    </a:lnTo>
                    <a:lnTo>
                      <a:pt x="48768" y="16764"/>
                    </a:lnTo>
                    <a:lnTo>
                      <a:pt x="48768" y="15240"/>
                    </a:lnTo>
                    <a:close/>
                  </a:path>
                </a:pathLst>
              </a:custGeom>
              <a:solidFill>
                <a:srgbClr val="000000"/>
              </a:solidFill>
            </p:spPr>
            <p:txBody>
              <a:bodyPr wrap="square" lIns="0" tIns="0" rIns="0" bIns="0" rtlCol="0"/>
              <a:lstStyle/>
              <a:p>
                <a:endParaRPr/>
              </a:p>
            </p:txBody>
          </p:sp>
          <p:sp>
            <p:nvSpPr>
              <p:cNvPr id="250" name="object 109"/>
              <p:cNvSpPr/>
              <p:nvPr/>
            </p:nvSpPr>
            <p:spPr>
              <a:xfrm>
                <a:off x="3647023" y="2515761"/>
                <a:ext cx="17145" cy="0"/>
              </a:xfrm>
              <a:custGeom>
                <a:avLst/>
                <a:gdLst/>
                <a:ahLst/>
                <a:cxnLst/>
                <a:rect l="l" t="t" r="r" b="b"/>
                <a:pathLst>
                  <a:path w="17144">
                    <a:moveTo>
                      <a:pt x="0" y="0"/>
                    </a:moveTo>
                    <a:lnTo>
                      <a:pt x="16763" y="0"/>
                    </a:lnTo>
                  </a:path>
                </a:pathLst>
              </a:custGeom>
              <a:ln w="3175">
                <a:solidFill>
                  <a:srgbClr val="000000"/>
                </a:solidFill>
              </a:ln>
            </p:spPr>
            <p:txBody>
              <a:bodyPr wrap="square" lIns="0" tIns="0" rIns="0" bIns="0" rtlCol="0"/>
              <a:lstStyle/>
              <a:p>
                <a:endParaRPr/>
              </a:p>
            </p:txBody>
          </p:sp>
          <p:sp>
            <p:nvSpPr>
              <p:cNvPr id="251" name="object 110"/>
              <p:cNvSpPr/>
              <p:nvPr/>
            </p:nvSpPr>
            <p:spPr>
              <a:xfrm>
                <a:off x="5108538" y="2002173"/>
                <a:ext cx="52069" cy="52069"/>
              </a:xfrm>
              <a:custGeom>
                <a:avLst/>
                <a:gdLst/>
                <a:ahLst/>
                <a:cxnLst/>
                <a:rect l="l" t="t" r="r" b="b"/>
                <a:pathLst>
                  <a:path w="52070" h="52069">
                    <a:moveTo>
                      <a:pt x="16763" y="27431"/>
                    </a:moveTo>
                    <a:lnTo>
                      <a:pt x="0" y="28955"/>
                    </a:lnTo>
                    <a:lnTo>
                      <a:pt x="0" y="30479"/>
                    </a:lnTo>
                    <a:lnTo>
                      <a:pt x="1524" y="32003"/>
                    </a:lnTo>
                    <a:lnTo>
                      <a:pt x="3048" y="36575"/>
                    </a:lnTo>
                    <a:lnTo>
                      <a:pt x="3048" y="38100"/>
                    </a:lnTo>
                    <a:lnTo>
                      <a:pt x="4572" y="41148"/>
                    </a:lnTo>
                    <a:lnTo>
                      <a:pt x="7620" y="44196"/>
                    </a:lnTo>
                    <a:lnTo>
                      <a:pt x="10668" y="45720"/>
                    </a:lnTo>
                    <a:lnTo>
                      <a:pt x="12192" y="47244"/>
                    </a:lnTo>
                    <a:lnTo>
                      <a:pt x="13716" y="47244"/>
                    </a:lnTo>
                    <a:lnTo>
                      <a:pt x="22860" y="51815"/>
                    </a:lnTo>
                    <a:lnTo>
                      <a:pt x="30480" y="51815"/>
                    </a:lnTo>
                    <a:lnTo>
                      <a:pt x="32004" y="50291"/>
                    </a:lnTo>
                    <a:lnTo>
                      <a:pt x="44196" y="44196"/>
                    </a:lnTo>
                    <a:lnTo>
                      <a:pt x="47244" y="41148"/>
                    </a:lnTo>
                    <a:lnTo>
                      <a:pt x="48768" y="38100"/>
                    </a:lnTo>
                    <a:lnTo>
                      <a:pt x="50292" y="36575"/>
                    </a:lnTo>
                    <a:lnTo>
                      <a:pt x="50292" y="35051"/>
                    </a:lnTo>
                    <a:lnTo>
                      <a:pt x="24384" y="35051"/>
                    </a:lnTo>
                    <a:lnTo>
                      <a:pt x="25908" y="34290"/>
                    </a:lnTo>
                    <a:lnTo>
                      <a:pt x="24384" y="33527"/>
                    </a:lnTo>
                    <a:lnTo>
                      <a:pt x="22860" y="33527"/>
                    </a:lnTo>
                    <a:lnTo>
                      <a:pt x="21336" y="32003"/>
                    </a:lnTo>
                    <a:lnTo>
                      <a:pt x="19812" y="32003"/>
                    </a:lnTo>
                    <a:lnTo>
                      <a:pt x="18287" y="30479"/>
                    </a:lnTo>
                    <a:lnTo>
                      <a:pt x="16763" y="27431"/>
                    </a:lnTo>
                    <a:close/>
                  </a:path>
                  <a:path w="52070" h="52069">
                    <a:moveTo>
                      <a:pt x="25908" y="34290"/>
                    </a:moveTo>
                    <a:lnTo>
                      <a:pt x="24384" y="35051"/>
                    </a:lnTo>
                    <a:lnTo>
                      <a:pt x="27432" y="35051"/>
                    </a:lnTo>
                    <a:lnTo>
                      <a:pt x="25908" y="34290"/>
                    </a:lnTo>
                    <a:close/>
                  </a:path>
                  <a:path w="52070" h="52069">
                    <a:moveTo>
                      <a:pt x="49530" y="16763"/>
                    </a:moveTo>
                    <a:lnTo>
                      <a:pt x="27432" y="16763"/>
                    </a:lnTo>
                    <a:lnTo>
                      <a:pt x="25908" y="17525"/>
                    </a:lnTo>
                    <a:lnTo>
                      <a:pt x="30480" y="19811"/>
                    </a:lnTo>
                    <a:lnTo>
                      <a:pt x="33528" y="22859"/>
                    </a:lnTo>
                    <a:lnTo>
                      <a:pt x="33528" y="30479"/>
                    </a:lnTo>
                    <a:lnTo>
                      <a:pt x="25908" y="34290"/>
                    </a:lnTo>
                    <a:lnTo>
                      <a:pt x="27432" y="35051"/>
                    </a:lnTo>
                    <a:lnTo>
                      <a:pt x="50292" y="35051"/>
                    </a:lnTo>
                    <a:lnTo>
                      <a:pt x="50292" y="30479"/>
                    </a:lnTo>
                    <a:lnTo>
                      <a:pt x="51816" y="25907"/>
                    </a:lnTo>
                    <a:lnTo>
                      <a:pt x="50292" y="21335"/>
                    </a:lnTo>
                    <a:lnTo>
                      <a:pt x="50292" y="18287"/>
                    </a:lnTo>
                    <a:lnTo>
                      <a:pt x="49530" y="16763"/>
                    </a:lnTo>
                    <a:close/>
                  </a:path>
                  <a:path w="52070" h="52069">
                    <a:moveTo>
                      <a:pt x="47244" y="10667"/>
                    </a:moveTo>
                    <a:lnTo>
                      <a:pt x="4572" y="10667"/>
                    </a:lnTo>
                    <a:lnTo>
                      <a:pt x="4572" y="12191"/>
                    </a:lnTo>
                    <a:lnTo>
                      <a:pt x="0" y="21335"/>
                    </a:lnTo>
                    <a:lnTo>
                      <a:pt x="0" y="25907"/>
                    </a:lnTo>
                    <a:lnTo>
                      <a:pt x="16763" y="25907"/>
                    </a:lnTo>
                    <a:lnTo>
                      <a:pt x="18287" y="22859"/>
                    </a:lnTo>
                    <a:lnTo>
                      <a:pt x="24384" y="16763"/>
                    </a:lnTo>
                    <a:lnTo>
                      <a:pt x="49530" y="16763"/>
                    </a:lnTo>
                    <a:lnTo>
                      <a:pt x="47244" y="12191"/>
                    </a:lnTo>
                    <a:lnTo>
                      <a:pt x="47244" y="10667"/>
                    </a:lnTo>
                    <a:close/>
                  </a:path>
                  <a:path w="52070" h="52069">
                    <a:moveTo>
                      <a:pt x="24384" y="16763"/>
                    </a:moveTo>
                    <a:lnTo>
                      <a:pt x="24384" y="18287"/>
                    </a:lnTo>
                    <a:lnTo>
                      <a:pt x="25908" y="17525"/>
                    </a:lnTo>
                    <a:lnTo>
                      <a:pt x="24384" y="16763"/>
                    </a:lnTo>
                    <a:close/>
                  </a:path>
                  <a:path w="52070" h="52069">
                    <a:moveTo>
                      <a:pt x="27432" y="16763"/>
                    </a:moveTo>
                    <a:lnTo>
                      <a:pt x="24384" y="16763"/>
                    </a:lnTo>
                    <a:lnTo>
                      <a:pt x="25908" y="17525"/>
                    </a:lnTo>
                    <a:lnTo>
                      <a:pt x="27432" y="16763"/>
                    </a:lnTo>
                    <a:close/>
                  </a:path>
                  <a:path w="52070" h="52069">
                    <a:moveTo>
                      <a:pt x="30480" y="0"/>
                    </a:moveTo>
                    <a:lnTo>
                      <a:pt x="22860" y="0"/>
                    </a:lnTo>
                    <a:lnTo>
                      <a:pt x="19812" y="1524"/>
                    </a:lnTo>
                    <a:lnTo>
                      <a:pt x="12192" y="4572"/>
                    </a:lnTo>
                    <a:lnTo>
                      <a:pt x="6096" y="10667"/>
                    </a:lnTo>
                    <a:lnTo>
                      <a:pt x="45720" y="10667"/>
                    </a:lnTo>
                    <a:lnTo>
                      <a:pt x="42672" y="7620"/>
                    </a:lnTo>
                    <a:lnTo>
                      <a:pt x="42672" y="6096"/>
                    </a:lnTo>
                    <a:lnTo>
                      <a:pt x="41148" y="6096"/>
                    </a:lnTo>
                    <a:lnTo>
                      <a:pt x="32004" y="1524"/>
                    </a:lnTo>
                    <a:lnTo>
                      <a:pt x="30480" y="0"/>
                    </a:lnTo>
                    <a:close/>
                  </a:path>
                </a:pathLst>
              </a:custGeom>
              <a:solidFill>
                <a:srgbClr val="000000"/>
              </a:solidFill>
            </p:spPr>
            <p:txBody>
              <a:bodyPr wrap="square" lIns="0" tIns="0" rIns="0" bIns="0" rtlCol="0"/>
              <a:lstStyle/>
              <a:p>
                <a:endParaRPr/>
              </a:p>
            </p:txBody>
          </p:sp>
          <p:sp>
            <p:nvSpPr>
              <p:cNvPr id="252" name="object 111"/>
              <p:cNvSpPr/>
              <p:nvPr/>
            </p:nvSpPr>
            <p:spPr>
              <a:xfrm>
                <a:off x="5108538" y="2029605"/>
                <a:ext cx="17145" cy="0"/>
              </a:xfrm>
              <a:custGeom>
                <a:avLst/>
                <a:gdLst/>
                <a:ahLst/>
                <a:cxnLst/>
                <a:rect l="l" t="t" r="r" b="b"/>
                <a:pathLst>
                  <a:path w="17145">
                    <a:moveTo>
                      <a:pt x="0" y="0"/>
                    </a:moveTo>
                    <a:lnTo>
                      <a:pt x="16763" y="0"/>
                    </a:lnTo>
                  </a:path>
                </a:pathLst>
              </a:custGeom>
              <a:ln w="3175">
                <a:solidFill>
                  <a:srgbClr val="000000"/>
                </a:solidFill>
              </a:ln>
            </p:spPr>
            <p:txBody>
              <a:bodyPr wrap="square" lIns="0" tIns="0" rIns="0" bIns="0" rtlCol="0"/>
              <a:lstStyle/>
              <a:p>
                <a:endParaRPr/>
              </a:p>
            </p:txBody>
          </p:sp>
          <p:sp>
            <p:nvSpPr>
              <p:cNvPr id="253" name="object 112"/>
              <p:cNvSpPr/>
              <p:nvPr/>
            </p:nvSpPr>
            <p:spPr>
              <a:xfrm>
                <a:off x="5108538" y="1032908"/>
                <a:ext cx="52069" cy="50800"/>
              </a:xfrm>
              <a:custGeom>
                <a:avLst/>
                <a:gdLst/>
                <a:ahLst/>
                <a:cxnLst/>
                <a:rect l="l" t="t" r="r" b="b"/>
                <a:pathLst>
                  <a:path w="52070" h="50800">
                    <a:moveTo>
                      <a:pt x="45720" y="39624"/>
                    </a:moveTo>
                    <a:lnTo>
                      <a:pt x="6096" y="39624"/>
                    </a:lnTo>
                    <a:lnTo>
                      <a:pt x="12192" y="45720"/>
                    </a:lnTo>
                    <a:lnTo>
                      <a:pt x="13716" y="45720"/>
                    </a:lnTo>
                    <a:lnTo>
                      <a:pt x="22860" y="50292"/>
                    </a:lnTo>
                    <a:lnTo>
                      <a:pt x="30480" y="50292"/>
                    </a:lnTo>
                    <a:lnTo>
                      <a:pt x="32004" y="48768"/>
                    </a:lnTo>
                    <a:lnTo>
                      <a:pt x="41148" y="44196"/>
                    </a:lnTo>
                    <a:lnTo>
                      <a:pt x="42672" y="44196"/>
                    </a:lnTo>
                    <a:lnTo>
                      <a:pt x="42672" y="42672"/>
                    </a:lnTo>
                    <a:lnTo>
                      <a:pt x="45720" y="39624"/>
                    </a:lnTo>
                    <a:close/>
                  </a:path>
                  <a:path w="52070" h="50800">
                    <a:moveTo>
                      <a:pt x="16763" y="24384"/>
                    </a:moveTo>
                    <a:lnTo>
                      <a:pt x="0" y="27431"/>
                    </a:lnTo>
                    <a:lnTo>
                      <a:pt x="0" y="30479"/>
                    </a:lnTo>
                    <a:lnTo>
                      <a:pt x="1524" y="32003"/>
                    </a:lnTo>
                    <a:lnTo>
                      <a:pt x="4572" y="38100"/>
                    </a:lnTo>
                    <a:lnTo>
                      <a:pt x="4572" y="39624"/>
                    </a:lnTo>
                    <a:lnTo>
                      <a:pt x="47244" y="39624"/>
                    </a:lnTo>
                    <a:lnTo>
                      <a:pt x="47244" y="38100"/>
                    </a:lnTo>
                    <a:lnTo>
                      <a:pt x="48768" y="35051"/>
                    </a:lnTo>
                    <a:lnTo>
                      <a:pt x="50292" y="33527"/>
                    </a:lnTo>
                    <a:lnTo>
                      <a:pt x="24384" y="33527"/>
                    </a:lnTo>
                    <a:lnTo>
                      <a:pt x="25908" y="32766"/>
                    </a:lnTo>
                    <a:lnTo>
                      <a:pt x="24384" y="32003"/>
                    </a:lnTo>
                    <a:lnTo>
                      <a:pt x="22860" y="32003"/>
                    </a:lnTo>
                    <a:lnTo>
                      <a:pt x="18287" y="27431"/>
                    </a:lnTo>
                    <a:lnTo>
                      <a:pt x="16763" y="24384"/>
                    </a:lnTo>
                    <a:close/>
                  </a:path>
                  <a:path w="52070" h="50800">
                    <a:moveTo>
                      <a:pt x="25908" y="32766"/>
                    </a:moveTo>
                    <a:lnTo>
                      <a:pt x="24384" y="33527"/>
                    </a:lnTo>
                    <a:lnTo>
                      <a:pt x="27432" y="33527"/>
                    </a:lnTo>
                    <a:lnTo>
                      <a:pt x="25908" y="32766"/>
                    </a:lnTo>
                    <a:close/>
                  </a:path>
                  <a:path w="52070" h="50800">
                    <a:moveTo>
                      <a:pt x="50292" y="16764"/>
                    </a:moveTo>
                    <a:lnTo>
                      <a:pt x="27432" y="16764"/>
                    </a:lnTo>
                    <a:lnTo>
                      <a:pt x="30480" y="19812"/>
                    </a:lnTo>
                    <a:lnTo>
                      <a:pt x="32004" y="19812"/>
                    </a:lnTo>
                    <a:lnTo>
                      <a:pt x="33528" y="21336"/>
                    </a:lnTo>
                    <a:lnTo>
                      <a:pt x="33528" y="27431"/>
                    </a:lnTo>
                    <a:lnTo>
                      <a:pt x="30480" y="30479"/>
                    </a:lnTo>
                    <a:lnTo>
                      <a:pt x="25908" y="32766"/>
                    </a:lnTo>
                    <a:lnTo>
                      <a:pt x="27432" y="33527"/>
                    </a:lnTo>
                    <a:lnTo>
                      <a:pt x="50292" y="33527"/>
                    </a:lnTo>
                    <a:lnTo>
                      <a:pt x="50292" y="28955"/>
                    </a:lnTo>
                    <a:lnTo>
                      <a:pt x="51816" y="24384"/>
                    </a:lnTo>
                    <a:lnTo>
                      <a:pt x="50292" y="19812"/>
                    </a:lnTo>
                    <a:lnTo>
                      <a:pt x="50292" y="16764"/>
                    </a:lnTo>
                    <a:close/>
                  </a:path>
                  <a:path w="52070" h="50800">
                    <a:moveTo>
                      <a:pt x="33528" y="0"/>
                    </a:moveTo>
                    <a:lnTo>
                      <a:pt x="19812" y="0"/>
                    </a:lnTo>
                    <a:lnTo>
                      <a:pt x="18287" y="1524"/>
                    </a:lnTo>
                    <a:lnTo>
                      <a:pt x="13716" y="3048"/>
                    </a:lnTo>
                    <a:lnTo>
                      <a:pt x="12192" y="4572"/>
                    </a:lnTo>
                    <a:lnTo>
                      <a:pt x="9144" y="6096"/>
                    </a:lnTo>
                    <a:lnTo>
                      <a:pt x="7620" y="6096"/>
                    </a:lnTo>
                    <a:lnTo>
                      <a:pt x="7620" y="7620"/>
                    </a:lnTo>
                    <a:lnTo>
                      <a:pt x="4572" y="10668"/>
                    </a:lnTo>
                    <a:lnTo>
                      <a:pt x="0" y="19812"/>
                    </a:lnTo>
                    <a:lnTo>
                      <a:pt x="0" y="24384"/>
                    </a:lnTo>
                    <a:lnTo>
                      <a:pt x="16763" y="24384"/>
                    </a:lnTo>
                    <a:lnTo>
                      <a:pt x="18287" y="21336"/>
                    </a:lnTo>
                    <a:lnTo>
                      <a:pt x="21336" y="19812"/>
                    </a:lnTo>
                    <a:lnTo>
                      <a:pt x="22860" y="16764"/>
                    </a:lnTo>
                    <a:lnTo>
                      <a:pt x="50292" y="16764"/>
                    </a:lnTo>
                    <a:lnTo>
                      <a:pt x="47244" y="10668"/>
                    </a:lnTo>
                    <a:lnTo>
                      <a:pt x="44196" y="7620"/>
                    </a:lnTo>
                    <a:lnTo>
                      <a:pt x="41148" y="6096"/>
                    </a:lnTo>
                    <a:lnTo>
                      <a:pt x="39624" y="4572"/>
                    </a:lnTo>
                    <a:lnTo>
                      <a:pt x="39624" y="3048"/>
                    </a:lnTo>
                    <a:lnTo>
                      <a:pt x="38100" y="3048"/>
                    </a:lnTo>
                    <a:lnTo>
                      <a:pt x="35052" y="1524"/>
                    </a:lnTo>
                    <a:lnTo>
                      <a:pt x="33528" y="0"/>
                    </a:lnTo>
                    <a:close/>
                  </a:path>
                </a:pathLst>
              </a:custGeom>
              <a:solidFill>
                <a:srgbClr val="000000"/>
              </a:solidFill>
            </p:spPr>
            <p:txBody>
              <a:bodyPr wrap="square" lIns="0" tIns="0" rIns="0" bIns="0" rtlCol="0"/>
              <a:lstStyle/>
              <a:p>
                <a:endParaRPr/>
              </a:p>
            </p:txBody>
          </p:sp>
          <p:sp>
            <p:nvSpPr>
              <p:cNvPr id="254" name="object 113"/>
              <p:cNvSpPr/>
              <p:nvPr/>
            </p:nvSpPr>
            <p:spPr>
              <a:xfrm>
                <a:off x="5108538" y="1058817"/>
                <a:ext cx="17145" cy="0"/>
              </a:xfrm>
              <a:custGeom>
                <a:avLst/>
                <a:gdLst/>
                <a:ahLst/>
                <a:cxnLst/>
                <a:rect l="l" t="t" r="r" b="b"/>
                <a:pathLst>
                  <a:path w="17145">
                    <a:moveTo>
                      <a:pt x="0" y="0"/>
                    </a:moveTo>
                    <a:lnTo>
                      <a:pt x="16763" y="0"/>
                    </a:lnTo>
                  </a:path>
                </a:pathLst>
              </a:custGeom>
              <a:ln w="3175">
                <a:solidFill>
                  <a:srgbClr val="000000"/>
                </a:solidFill>
              </a:ln>
            </p:spPr>
            <p:txBody>
              <a:bodyPr wrap="square" lIns="0" tIns="0" rIns="0" bIns="0" rtlCol="0"/>
              <a:lstStyle/>
              <a:p>
                <a:endParaRPr/>
              </a:p>
            </p:txBody>
          </p:sp>
          <p:sp>
            <p:nvSpPr>
              <p:cNvPr id="255" name="object 114"/>
              <p:cNvSpPr/>
              <p:nvPr/>
            </p:nvSpPr>
            <p:spPr>
              <a:xfrm>
                <a:off x="3647023" y="2352693"/>
                <a:ext cx="45720" cy="24765"/>
              </a:xfrm>
              <a:custGeom>
                <a:avLst/>
                <a:gdLst/>
                <a:ahLst/>
                <a:cxnLst/>
                <a:rect l="l" t="t" r="r" b="b"/>
                <a:pathLst>
                  <a:path w="45719" h="24764">
                    <a:moveTo>
                      <a:pt x="36575" y="21335"/>
                    </a:moveTo>
                    <a:lnTo>
                      <a:pt x="12192" y="21335"/>
                    </a:lnTo>
                    <a:lnTo>
                      <a:pt x="18287" y="24383"/>
                    </a:lnTo>
                    <a:lnTo>
                      <a:pt x="32004" y="24383"/>
                    </a:lnTo>
                    <a:lnTo>
                      <a:pt x="33528" y="22859"/>
                    </a:lnTo>
                    <a:lnTo>
                      <a:pt x="36575" y="21335"/>
                    </a:lnTo>
                    <a:close/>
                  </a:path>
                  <a:path w="45719" h="24764">
                    <a:moveTo>
                      <a:pt x="16763" y="0"/>
                    </a:moveTo>
                    <a:lnTo>
                      <a:pt x="0" y="3047"/>
                    </a:lnTo>
                    <a:lnTo>
                      <a:pt x="0" y="6095"/>
                    </a:lnTo>
                    <a:lnTo>
                      <a:pt x="1524" y="7619"/>
                    </a:lnTo>
                    <a:lnTo>
                      <a:pt x="4572" y="13715"/>
                    </a:lnTo>
                    <a:lnTo>
                      <a:pt x="4572" y="15239"/>
                    </a:lnTo>
                    <a:lnTo>
                      <a:pt x="6096" y="15239"/>
                    </a:lnTo>
                    <a:lnTo>
                      <a:pt x="10668" y="19811"/>
                    </a:lnTo>
                    <a:lnTo>
                      <a:pt x="10668" y="21335"/>
                    </a:lnTo>
                    <a:lnTo>
                      <a:pt x="38100" y="21335"/>
                    </a:lnTo>
                    <a:lnTo>
                      <a:pt x="38100" y="19811"/>
                    </a:lnTo>
                    <a:lnTo>
                      <a:pt x="45719" y="12191"/>
                    </a:lnTo>
                    <a:lnTo>
                      <a:pt x="41147" y="7619"/>
                    </a:lnTo>
                    <a:lnTo>
                      <a:pt x="22860" y="7619"/>
                    </a:lnTo>
                    <a:lnTo>
                      <a:pt x="18287" y="3047"/>
                    </a:lnTo>
                    <a:lnTo>
                      <a:pt x="16763" y="0"/>
                    </a:lnTo>
                    <a:close/>
                  </a:path>
                  <a:path w="45719" h="24764">
                    <a:moveTo>
                      <a:pt x="33528" y="0"/>
                    </a:moveTo>
                    <a:lnTo>
                      <a:pt x="25907" y="7619"/>
                    </a:lnTo>
                    <a:lnTo>
                      <a:pt x="41147" y="7619"/>
                    </a:lnTo>
                    <a:lnTo>
                      <a:pt x="33528" y="0"/>
                    </a:lnTo>
                    <a:close/>
                  </a:path>
                </a:pathLst>
              </a:custGeom>
              <a:solidFill>
                <a:srgbClr val="000000"/>
              </a:solidFill>
            </p:spPr>
            <p:txBody>
              <a:bodyPr wrap="square" lIns="0" tIns="0" rIns="0" bIns="0" rtlCol="0"/>
              <a:lstStyle/>
              <a:p>
                <a:endParaRPr/>
              </a:p>
            </p:txBody>
          </p:sp>
          <p:sp>
            <p:nvSpPr>
              <p:cNvPr id="256" name="object 115"/>
              <p:cNvSpPr/>
              <p:nvPr/>
            </p:nvSpPr>
            <p:spPr>
              <a:xfrm>
                <a:off x="3679026" y="2345073"/>
                <a:ext cx="18415" cy="20320"/>
              </a:xfrm>
              <a:custGeom>
                <a:avLst/>
                <a:gdLst/>
                <a:ahLst/>
                <a:cxnLst/>
                <a:rect l="l" t="t" r="r" b="b"/>
                <a:pathLst>
                  <a:path w="18414" h="20320">
                    <a:moveTo>
                      <a:pt x="16763" y="0"/>
                    </a:moveTo>
                    <a:lnTo>
                      <a:pt x="0" y="0"/>
                    </a:lnTo>
                    <a:lnTo>
                      <a:pt x="0" y="13715"/>
                    </a:lnTo>
                    <a:lnTo>
                      <a:pt x="13715" y="19811"/>
                    </a:lnTo>
                    <a:lnTo>
                      <a:pt x="16763" y="13715"/>
                    </a:lnTo>
                    <a:lnTo>
                      <a:pt x="16763" y="9144"/>
                    </a:lnTo>
                    <a:lnTo>
                      <a:pt x="18287" y="6096"/>
                    </a:lnTo>
                    <a:lnTo>
                      <a:pt x="16763" y="1524"/>
                    </a:lnTo>
                    <a:lnTo>
                      <a:pt x="16763" y="0"/>
                    </a:lnTo>
                    <a:close/>
                  </a:path>
                </a:pathLst>
              </a:custGeom>
              <a:solidFill>
                <a:srgbClr val="000000"/>
              </a:solidFill>
            </p:spPr>
            <p:txBody>
              <a:bodyPr wrap="square" lIns="0" tIns="0" rIns="0" bIns="0" rtlCol="0"/>
              <a:lstStyle/>
              <a:p>
                <a:endParaRPr/>
              </a:p>
            </p:txBody>
          </p:sp>
          <p:sp>
            <p:nvSpPr>
              <p:cNvPr id="257" name="object 116"/>
              <p:cNvSpPr/>
              <p:nvPr/>
            </p:nvSpPr>
            <p:spPr>
              <a:xfrm>
                <a:off x="3647023" y="2326784"/>
                <a:ext cx="48895" cy="24765"/>
              </a:xfrm>
              <a:custGeom>
                <a:avLst/>
                <a:gdLst/>
                <a:ahLst/>
                <a:cxnLst/>
                <a:rect l="l" t="t" r="r" b="b"/>
                <a:pathLst>
                  <a:path w="48894" h="24764">
                    <a:moveTo>
                      <a:pt x="30480" y="0"/>
                    </a:moveTo>
                    <a:lnTo>
                      <a:pt x="18287" y="0"/>
                    </a:lnTo>
                    <a:lnTo>
                      <a:pt x="12192" y="3048"/>
                    </a:lnTo>
                    <a:lnTo>
                      <a:pt x="10668" y="3048"/>
                    </a:lnTo>
                    <a:lnTo>
                      <a:pt x="10668" y="4572"/>
                    </a:lnTo>
                    <a:lnTo>
                      <a:pt x="6096" y="9144"/>
                    </a:lnTo>
                    <a:lnTo>
                      <a:pt x="4572" y="9144"/>
                    </a:lnTo>
                    <a:lnTo>
                      <a:pt x="4572" y="10668"/>
                    </a:lnTo>
                    <a:lnTo>
                      <a:pt x="0" y="19812"/>
                    </a:lnTo>
                    <a:lnTo>
                      <a:pt x="0" y="24384"/>
                    </a:lnTo>
                    <a:lnTo>
                      <a:pt x="16763" y="24384"/>
                    </a:lnTo>
                    <a:lnTo>
                      <a:pt x="18287" y="21336"/>
                    </a:lnTo>
                    <a:lnTo>
                      <a:pt x="22860" y="16764"/>
                    </a:lnTo>
                    <a:lnTo>
                      <a:pt x="27431" y="16764"/>
                    </a:lnTo>
                    <a:lnTo>
                      <a:pt x="25907" y="15240"/>
                    </a:lnTo>
                    <a:lnTo>
                      <a:pt x="48768" y="15240"/>
                    </a:lnTo>
                    <a:lnTo>
                      <a:pt x="42672" y="9144"/>
                    </a:lnTo>
                    <a:lnTo>
                      <a:pt x="41148" y="6096"/>
                    </a:lnTo>
                    <a:lnTo>
                      <a:pt x="39624" y="4572"/>
                    </a:lnTo>
                    <a:lnTo>
                      <a:pt x="36575" y="3048"/>
                    </a:lnTo>
                    <a:lnTo>
                      <a:pt x="32004" y="1524"/>
                    </a:lnTo>
                    <a:lnTo>
                      <a:pt x="30480" y="0"/>
                    </a:lnTo>
                    <a:close/>
                  </a:path>
                  <a:path w="48894" h="24764">
                    <a:moveTo>
                      <a:pt x="25907" y="15240"/>
                    </a:moveTo>
                    <a:lnTo>
                      <a:pt x="28956" y="18288"/>
                    </a:lnTo>
                    <a:lnTo>
                      <a:pt x="28956" y="19812"/>
                    </a:lnTo>
                    <a:lnTo>
                      <a:pt x="33528" y="24384"/>
                    </a:lnTo>
                    <a:lnTo>
                      <a:pt x="48768" y="18288"/>
                    </a:lnTo>
                    <a:lnTo>
                      <a:pt x="48768" y="16764"/>
                    </a:lnTo>
                    <a:lnTo>
                      <a:pt x="28956" y="16764"/>
                    </a:lnTo>
                    <a:lnTo>
                      <a:pt x="25907" y="15240"/>
                    </a:lnTo>
                    <a:close/>
                  </a:path>
                  <a:path w="48894" h="24764">
                    <a:moveTo>
                      <a:pt x="48768" y="15240"/>
                    </a:moveTo>
                    <a:lnTo>
                      <a:pt x="25907" y="15240"/>
                    </a:lnTo>
                    <a:lnTo>
                      <a:pt x="28956" y="16764"/>
                    </a:lnTo>
                    <a:lnTo>
                      <a:pt x="48768" y="16764"/>
                    </a:lnTo>
                    <a:lnTo>
                      <a:pt x="48768" y="15240"/>
                    </a:lnTo>
                    <a:close/>
                  </a:path>
                </a:pathLst>
              </a:custGeom>
              <a:solidFill>
                <a:srgbClr val="000000"/>
              </a:solidFill>
            </p:spPr>
            <p:txBody>
              <a:bodyPr wrap="square" lIns="0" tIns="0" rIns="0" bIns="0" rtlCol="0"/>
              <a:lstStyle/>
              <a:p>
                <a:endParaRPr/>
              </a:p>
            </p:txBody>
          </p:sp>
          <p:sp>
            <p:nvSpPr>
              <p:cNvPr id="258" name="object 117"/>
              <p:cNvSpPr/>
              <p:nvPr/>
            </p:nvSpPr>
            <p:spPr>
              <a:xfrm>
                <a:off x="3647023" y="2353455"/>
                <a:ext cx="17145" cy="0"/>
              </a:xfrm>
              <a:custGeom>
                <a:avLst/>
                <a:gdLst/>
                <a:ahLst/>
                <a:cxnLst/>
                <a:rect l="l" t="t" r="r" b="b"/>
                <a:pathLst>
                  <a:path w="17144">
                    <a:moveTo>
                      <a:pt x="0" y="0"/>
                    </a:moveTo>
                    <a:lnTo>
                      <a:pt x="16763" y="0"/>
                    </a:lnTo>
                  </a:path>
                </a:pathLst>
              </a:custGeom>
              <a:ln w="4572">
                <a:solidFill>
                  <a:srgbClr val="000000"/>
                </a:solidFill>
              </a:ln>
            </p:spPr>
            <p:txBody>
              <a:bodyPr wrap="square" lIns="0" tIns="0" rIns="0" bIns="0" rtlCol="0"/>
              <a:lstStyle/>
              <a:p>
                <a:endParaRPr/>
              </a:p>
            </p:txBody>
          </p:sp>
          <p:sp>
            <p:nvSpPr>
              <p:cNvPr id="259" name="object 118"/>
              <p:cNvSpPr/>
              <p:nvPr/>
            </p:nvSpPr>
            <p:spPr>
              <a:xfrm>
                <a:off x="2134452" y="3314337"/>
                <a:ext cx="0" cy="325120"/>
              </a:xfrm>
              <a:custGeom>
                <a:avLst/>
                <a:gdLst/>
                <a:ahLst/>
                <a:cxnLst/>
                <a:rect l="l" t="t" r="r" b="b"/>
                <a:pathLst>
                  <a:path h="325120">
                    <a:moveTo>
                      <a:pt x="0" y="0"/>
                    </a:moveTo>
                    <a:lnTo>
                      <a:pt x="0" y="324612"/>
                    </a:lnTo>
                  </a:path>
                </a:pathLst>
              </a:custGeom>
              <a:ln w="16763">
                <a:solidFill>
                  <a:srgbClr val="0000FF"/>
                </a:solidFill>
              </a:ln>
            </p:spPr>
            <p:txBody>
              <a:bodyPr wrap="square" lIns="0" tIns="0" rIns="0" bIns="0" rtlCol="0"/>
              <a:lstStyle/>
              <a:p>
                <a:endParaRPr/>
              </a:p>
            </p:txBody>
          </p:sp>
          <p:sp>
            <p:nvSpPr>
              <p:cNvPr id="260" name="object 119"/>
              <p:cNvSpPr/>
              <p:nvPr/>
            </p:nvSpPr>
            <p:spPr>
              <a:xfrm>
                <a:off x="5133685" y="2835800"/>
                <a:ext cx="0" cy="325120"/>
              </a:xfrm>
              <a:custGeom>
                <a:avLst/>
                <a:gdLst/>
                <a:ahLst/>
                <a:cxnLst/>
                <a:rect l="l" t="t" r="r" b="b"/>
                <a:pathLst>
                  <a:path h="325120">
                    <a:moveTo>
                      <a:pt x="0" y="0"/>
                    </a:moveTo>
                    <a:lnTo>
                      <a:pt x="0" y="324612"/>
                    </a:lnTo>
                  </a:path>
                </a:pathLst>
              </a:custGeom>
              <a:ln w="16763">
                <a:solidFill>
                  <a:srgbClr val="000000"/>
                </a:solidFill>
              </a:ln>
            </p:spPr>
            <p:txBody>
              <a:bodyPr wrap="square" lIns="0" tIns="0" rIns="0" bIns="0" rtlCol="0"/>
              <a:lstStyle/>
              <a:p>
                <a:endParaRPr/>
              </a:p>
            </p:txBody>
          </p:sp>
          <p:sp>
            <p:nvSpPr>
              <p:cNvPr id="261" name="object 120"/>
              <p:cNvSpPr/>
              <p:nvPr/>
            </p:nvSpPr>
            <p:spPr>
              <a:xfrm>
                <a:off x="3671407" y="1058055"/>
                <a:ext cx="1788160" cy="0"/>
              </a:xfrm>
              <a:custGeom>
                <a:avLst/>
                <a:gdLst/>
                <a:ahLst/>
                <a:cxnLst/>
                <a:rect l="l" t="t" r="r" b="b"/>
                <a:pathLst>
                  <a:path w="1788160">
                    <a:moveTo>
                      <a:pt x="0" y="0"/>
                    </a:moveTo>
                    <a:lnTo>
                      <a:pt x="1787652" y="0"/>
                    </a:lnTo>
                  </a:path>
                </a:pathLst>
              </a:custGeom>
              <a:ln w="16764">
                <a:solidFill>
                  <a:srgbClr val="000000"/>
                </a:solidFill>
              </a:ln>
            </p:spPr>
            <p:txBody>
              <a:bodyPr wrap="square" lIns="0" tIns="0" rIns="0" bIns="0" rtlCol="0"/>
              <a:lstStyle/>
              <a:p>
                <a:endParaRPr/>
              </a:p>
            </p:txBody>
          </p:sp>
          <p:sp>
            <p:nvSpPr>
              <p:cNvPr id="262" name="object 121"/>
              <p:cNvSpPr/>
              <p:nvPr/>
            </p:nvSpPr>
            <p:spPr>
              <a:xfrm>
                <a:off x="5134447" y="2028843"/>
                <a:ext cx="812800" cy="0"/>
              </a:xfrm>
              <a:custGeom>
                <a:avLst/>
                <a:gdLst/>
                <a:ahLst/>
                <a:cxnLst/>
                <a:rect l="l" t="t" r="r" b="b"/>
                <a:pathLst>
                  <a:path w="812800">
                    <a:moveTo>
                      <a:pt x="0" y="0"/>
                    </a:moveTo>
                    <a:lnTo>
                      <a:pt x="812291" y="0"/>
                    </a:lnTo>
                  </a:path>
                </a:pathLst>
              </a:custGeom>
              <a:ln w="16764">
                <a:solidFill>
                  <a:srgbClr val="0000FF"/>
                </a:solidFill>
              </a:ln>
            </p:spPr>
            <p:txBody>
              <a:bodyPr wrap="square" lIns="0" tIns="0" rIns="0" bIns="0" rtlCol="0"/>
              <a:lstStyle/>
              <a:p>
                <a:endParaRPr/>
              </a:p>
            </p:txBody>
          </p:sp>
          <p:sp>
            <p:nvSpPr>
              <p:cNvPr id="263" name="object 122"/>
              <p:cNvSpPr/>
              <p:nvPr/>
            </p:nvSpPr>
            <p:spPr>
              <a:xfrm>
                <a:off x="6434418" y="2028843"/>
                <a:ext cx="487680" cy="0"/>
              </a:xfrm>
              <a:custGeom>
                <a:avLst/>
                <a:gdLst/>
                <a:ahLst/>
                <a:cxnLst/>
                <a:rect l="l" t="t" r="r" b="b"/>
                <a:pathLst>
                  <a:path w="487679">
                    <a:moveTo>
                      <a:pt x="0" y="0"/>
                    </a:moveTo>
                    <a:lnTo>
                      <a:pt x="487679" y="0"/>
                    </a:lnTo>
                  </a:path>
                </a:pathLst>
              </a:custGeom>
              <a:ln w="16764">
                <a:solidFill>
                  <a:srgbClr val="0000FF"/>
                </a:solidFill>
              </a:ln>
            </p:spPr>
            <p:txBody>
              <a:bodyPr wrap="square" lIns="0" tIns="0" rIns="0" bIns="0" rtlCol="0"/>
              <a:lstStyle/>
              <a:p>
                <a:endParaRPr/>
              </a:p>
            </p:txBody>
          </p:sp>
          <p:sp>
            <p:nvSpPr>
              <p:cNvPr id="264" name="object 123"/>
              <p:cNvSpPr/>
              <p:nvPr/>
            </p:nvSpPr>
            <p:spPr>
              <a:xfrm>
                <a:off x="2134452" y="2345073"/>
                <a:ext cx="0" cy="323215"/>
              </a:xfrm>
              <a:custGeom>
                <a:avLst/>
                <a:gdLst/>
                <a:ahLst/>
                <a:cxnLst/>
                <a:rect l="l" t="t" r="r" b="b"/>
                <a:pathLst>
                  <a:path h="323214">
                    <a:moveTo>
                      <a:pt x="0" y="0"/>
                    </a:moveTo>
                    <a:lnTo>
                      <a:pt x="0" y="323088"/>
                    </a:lnTo>
                  </a:path>
                </a:pathLst>
              </a:custGeom>
              <a:ln w="16763">
                <a:solidFill>
                  <a:srgbClr val="0000FF"/>
                </a:solidFill>
              </a:ln>
            </p:spPr>
            <p:txBody>
              <a:bodyPr wrap="square" lIns="0" tIns="0" rIns="0" bIns="0" rtlCol="0"/>
              <a:lstStyle/>
              <a:p>
                <a:endParaRPr/>
              </a:p>
            </p:txBody>
          </p:sp>
          <p:sp>
            <p:nvSpPr>
              <p:cNvPr id="265" name="object 124"/>
              <p:cNvSpPr/>
              <p:nvPr/>
            </p:nvSpPr>
            <p:spPr>
              <a:xfrm>
                <a:off x="3671407" y="2513475"/>
                <a:ext cx="1138555" cy="0"/>
              </a:xfrm>
              <a:custGeom>
                <a:avLst/>
                <a:gdLst/>
                <a:ahLst/>
                <a:cxnLst/>
                <a:rect l="l" t="t" r="r" b="b"/>
                <a:pathLst>
                  <a:path w="1138554">
                    <a:moveTo>
                      <a:pt x="0" y="0"/>
                    </a:moveTo>
                    <a:lnTo>
                      <a:pt x="1138427" y="0"/>
                    </a:lnTo>
                  </a:path>
                </a:pathLst>
              </a:custGeom>
              <a:ln w="16764">
                <a:solidFill>
                  <a:srgbClr val="000000"/>
                </a:solidFill>
              </a:ln>
            </p:spPr>
            <p:txBody>
              <a:bodyPr wrap="square" lIns="0" tIns="0" rIns="0" bIns="0" rtlCol="0"/>
              <a:lstStyle/>
              <a:p>
                <a:endParaRPr/>
              </a:p>
            </p:txBody>
          </p:sp>
          <p:sp>
            <p:nvSpPr>
              <p:cNvPr id="266" name="object 125"/>
              <p:cNvSpPr/>
              <p:nvPr/>
            </p:nvSpPr>
            <p:spPr>
              <a:xfrm>
                <a:off x="3508339" y="2351931"/>
                <a:ext cx="163195" cy="0"/>
              </a:xfrm>
              <a:custGeom>
                <a:avLst/>
                <a:gdLst/>
                <a:ahLst/>
                <a:cxnLst/>
                <a:rect l="l" t="t" r="r" b="b"/>
                <a:pathLst>
                  <a:path w="163194">
                    <a:moveTo>
                      <a:pt x="0" y="0"/>
                    </a:moveTo>
                    <a:lnTo>
                      <a:pt x="163068" y="0"/>
                    </a:lnTo>
                  </a:path>
                </a:pathLst>
              </a:custGeom>
              <a:ln w="16764">
                <a:solidFill>
                  <a:srgbClr val="0000FF"/>
                </a:solidFill>
              </a:ln>
            </p:spPr>
            <p:txBody>
              <a:bodyPr wrap="square" lIns="0" tIns="0" rIns="0" bIns="0" rtlCol="0"/>
              <a:lstStyle/>
              <a:p>
                <a:endParaRPr/>
              </a:p>
            </p:txBody>
          </p:sp>
          <p:sp>
            <p:nvSpPr>
              <p:cNvPr id="267" name="object 126"/>
              <p:cNvSpPr txBox="1"/>
              <p:nvPr/>
            </p:nvSpPr>
            <p:spPr>
              <a:xfrm>
                <a:off x="2334351" y="1989943"/>
                <a:ext cx="280670" cy="316865"/>
              </a:xfrm>
              <a:prstGeom prst="rect">
                <a:avLst/>
              </a:prstGeom>
            </p:spPr>
            <p:txBody>
              <a:bodyPr vert="horz" wrap="square" lIns="0" tIns="0" rIns="0" bIns="0" rtlCol="0">
                <a:spAutoFit/>
              </a:bodyPr>
              <a:lstStyle/>
              <a:p>
                <a:pPr marL="12700">
                  <a:lnSpc>
                    <a:spcPct val="100000"/>
                  </a:lnSpc>
                </a:pPr>
                <a:r>
                  <a:rPr sz="1750" i="1" spc="25" dirty="0">
                    <a:solidFill>
                      <a:srgbClr val="0000FF"/>
                    </a:solidFill>
                    <a:latin typeface="Arial"/>
                    <a:cs typeface="Arial"/>
                  </a:rPr>
                  <a:t>R</a:t>
                </a:r>
                <a:r>
                  <a:rPr sz="1575" i="1" spc="15" baseline="-21164" dirty="0">
                    <a:solidFill>
                      <a:srgbClr val="0000FF"/>
                    </a:solidFill>
                    <a:latin typeface="Arial"/>
                    <a:cs typeface="Arial"/>
                  </a:rPr>
                  <a:t>S</a:t>
                </a:r>
                <a:endParaRPr sz="1575" baseline="-21164">
                  <a:latin typeface="Arial"/>
                  <a:cs typeface="Arial"/>
                </a:endParaRPr>
              </a:p>
            </p:txBody>
          </p:sp>
          <p:sp>
            <p:nvSpPr>
              <p:cNvPr id="268" name="object 127"/>
              <p:cNvSpPr txBox="1"/>
              <p:nvPr/>
            </p:nvSpPr>
            <p:spPr>
              <a:xfrm>
                <a:off x="3320379" y="1238610"/>
                <a:ext cx="265430" cy="316865"/>
              </a:xfrm>
              <a:prstGeom prst="rect">
                <a:avLst/>
              </a:prstGeom>
            </p:spPr>
            <p:txBody>
              <a:bodyPr vert="horz" wrap="square" lIns="0" tIns="0" rIns="0" bIns="0" rtlCol="0">
                <a:spAutoFit/>
              </a:bodyPr>
              <a:lstStyle/>
              <a:p>
                <a:pPr marL="12700">
                  <a:lnSpc>
                    <a:spcPct val="100000"/>
                  </a:lnSpc>
                </a:pPr>
                <a:r>
                  <a:rPr sz="1750" i="1" spc="25" dirty="0">
                    <a:latin typeface="Arial"/>
                    <a:cs typeface="Arial"/>
                  </a:rPr>
                  <a:t>R</a:t>
                </a:r>
                <a:r>
                  <a:rPr sz="1575" i="1" spc="7" baseline="-21164" dirty="0">
                    <a:latin typeface="Arial"/>
                    <a:cs typeface="Arial"/>
                  </a:rPr>
                  <a:t>1</a:t>
                </a:r>
                <a:endParaRPr sz="1575" baseline="-21164">
                  <a:latin typeface="Arial"/>
                  <a:cs typeface="Arial"/>
                </a:endParaRPr>
              </a:p>
            </p:txBody>
          </p:sp>
          <p:sp>
            <p:nvSpPr>
              <p:cNvPr id="269" name="object 128"/>
              <p:cNvSpPr txBox="1"/>
              <p:nvPr/>
            </p:nvSpPr>
            <p:spPr>
              <a:xfrm>
                <a:off x="4774275" y="1238610"/>
                <a:ext cx="289560" cy="314960"/>
              </a:xfrm>
              <a:prstGeom prst="rect">
                <a:avLst/>
              </a:prstGeom>
            </p:spPr>
            <p:txBody>
              <a:bodyPr vert="horz" wrap="square" lIns="0" tIns="0" rIns="0" bIns="0" rtlCol="0">
                <a:spAutoFit/>
              </a:bodyPr>
              <a:lstStyle/>
              <a:p>
                <a:pPr marL="12700">
                  <a:lnSpc>
                    <a:spcPct val="100000"/>
                  </a:lnSpc>
                </a:pPr>
                <a:r>
                  <a:rPr sz="1750" i="1" spc="40" dirty="0">
                    <a:latin typeface="Arial"/>
                    <a:cs typeface="Arial"/>
                  </a:rPr>
                  <a:t>R</a:t>
                </a:r>
                <a:r>
                  <a:rPr sz="1575" i="1" spc="15" baseline="-21164" dirty="0">
                    <a:latin typeface="Arial"/>
                    <a:cs typeface="Arial"/>
                  </a:rPr>
                  <a:t>C</a:t>
                </a:r>
                <a:endParaRPr sz="1575" baseline="-21164">
                  <a:latin typeface="Arial"/>
                  <a:cs typeface="Arial"/>
                </a:endParaRPr>
              </a:p>
            </p:txBody>
          </p:sp>
          <p:sp>
            <p:nvSpPr>
              <p:cNvPr id="270" name="object 129"/>
              <p:cNvSpPr txBox="1"/>
              <p:nvPr/>
            </p:nvSpPr>
            <p:spPr>
              <a:xfrm>
                <a:off x="3250150" y="3331103"/>
                <a:ext cx="372489" cy="303283"/>
              </a:xfrm>
              <a:prstGeom prst="rect">
                <a:avLst/>
              </a:prstGeom>
            </p:spPr>
            <p:txBody>
              <a:bodyPr vert="horz" wrap="square" lIns="0" tIns="0" rIns="0" bIns="0" rtlCol="0">
                <a:spAutoFit/>
              </a:bodyPr>
              <a:lstStyle/>
              <a:p>
                <a:pPr marL="12700">
                  <a:lnSpc>
                    <a:spcPct val="100000"/>
                  </a:lnSpc>
                  <a:tabLst>
                    <a:tab pos="1458595" algn="l"/>
                  </a:tabLst>
                </a:pPr>
                <a:r>
                  <a:rPr sz="1750" i="1" spc="25" dirty="0" smtClean="0">
                    <a:latin typeface="Arial"/>
                    <a:cs typeface="Arial"/>
                  </a:rPr>
                  <a:t>R</a:t>
                </a:r>
                <a:r>
                  <a:rPr sz="1575" i="1" spc="7" baseline="-21164" dirty="0" smtClean="0">
                    <a:latin typeface="Arial"/>
                    <a:cs typeface="Arial"/>
                  </a:rPr>
                  <a:t>2</a:t>
                </a:r>
                <a:endParaRPr sz="1575" baseline="-21164" dirty="0">
                  <a:latin typeface="Arial"/>
                  <a:cs typeface="Arial"/>
                </a:endParaRPr>
              </a:p>
            </p:txBody>
          </p:sp>
          <p:sp>
            <p:nvSpPr>
              <p:cNvPr id="271" name="object 130"/>
              <p:cNvSpPr txBox="1"/>
              <p:nvPr/>
            </p:nvSpPr>
            <p:spPr>
              <a:xfrm>
                <a:off x="3113114" y="2013819"/>
                <a:ext cx="296545" cy="264160"/>
              </a:xfrm>
              <a:prstGeom prst="rect">
                <a:avLst/>
              </a:prstGeom>
            </p:spPr>
            <p:txBody>
              <a:bodyPr vert="horz" wrap="square" lIns="0" tIns="0" rIns="0" bIns="0" rtlCol="0">
                <a:spAutoFit/>
              </a:bodyPr>
              <a:lstStyle/>
              <a:p>
                <a:pPr marL="12700">
                  <a:lnSpc>
                    <a:spcPts val="2075"/>
                  </a:lnSpc>
                </a:pPr>
                <a:r>
                  <a:rPr sz="2625" i="1" spc="37" baseline="12698" dirty="0">
                    <a:solidFill>
                      <a:srgbClr val="0000FF"/>
                    </a:solidFill>
                    <a:latin typeface="Arial"/>
                    <a:cs typeface="Arial"/>
                  </a:rPr>
                  <a:t>C</a:t>
                </a:r>
                <a:r>
                  <a:rPr sz="1050" i="1" spc="5" dirty="0">
                    <a:solidFill>
                      <a:srgbClr val="0000FF"/>
                    </a:solidFill>
                    <a:latin typeface="Arial"/>
                    <a:cs typeface="Arial"/>
                  </a:rPr>
                  <a:t>in</a:t>
                </a:r>
                <a:endParaRPr sz="1050">
                  <a:latin typeface="Arial"/>
                  <a:cs typeface="Arial"/>
                </a:endParaRPr>
              </a:p>
            </p:txBody>
          </p:sp>
          <p:sp>
            <p:nvSpPr>
              <p:cNvPr id="272" name="object 131"/>
              <p:cNvSpPr txBox="1"/>
              <p:nvPr/>
            </p:nvSpPr>
            <p:spPr>
              <a:xfrm>
                <a:off x="6007191" y="1673967"/>
                <a:ext cx="381000" cy="264160"/>
              </a:xfrm>
              <a:prstGeom prst="rect">
                <a:avLst/>
              </a:prstGeom>
            </p:spPr>
            <p:txBody>
              <a:bodyPr vert="horz" wrap="square" lIns="0" tIns="0" rIns="0" bIns="0" rtlCol="0">
                <a:spAutoFit/>
              </a:bodyPr>
              <a:lstStyle/>
              <a:p>
                <a:pPr marL="12700">
                  <a:lnSpc>
                    <a:spcPts val="2075"/>
                  </a:lnSpc>
                </a:pPr>
                <a:r>
                  <a:rPr sz="2625" i="1" spc="37" baseline="12698" dirty="0">
                    <a:solidFill>
                      <a:srgbClr val="0000FF"/>
                    </a:solidFill>
                    <a:latin typeface="Arial"/>
                    <a:cs typeface="Arial"/>
                  </a:rPr>
                  <a:t>C</a:t>
                </a:r>
                <a:r>
                  <a:rPr sz="1050" i="1" spc="10" dirty="0">
                    <a:solidFill>
                      <a:srgbClr val="0000FF"/>
                    </a:solidFill>
                    <a:latin typeface="Arial"/>
                    <a:cs typeface="Arial"/>
                  </a:rPr>
                  <a:t>out</a:t>
                </a:r>
                <a:endParaRPr sz="1050">
                  <a:latin typeface="Arial"/>
                  <a:cs typeface="Arial"/>
                </a:endParaRPr>
              </a:p>
            </p:txBody>
          </p:sp>
          <p:sp>
            <p:nvSpPr>
              <p:cNvPr id="273" name="object 132"/>
              <p:cNvSpPr txBox="1"/>
              <p:nvPr/>
            </p:nvSpPr>
            <p:spPr>
              <a:xfrm>
                <a:off x="1756755" y="2472987"/>
                <a:ext cx="207645" cy="925194"/>
              </a:xfrm>
              <a:prstGeom prst="rect">
                <a:avLst/>
              </a:prstGeom>
            </p:spPr>
            <p:txBody>
              <a:bodyPr vert="horz" wrap="square" lIns="0" tIns="0" rIns="0" bIns="0" rtlCol="0">
                <a:spAutoFit/>
              </a:bodyPr>
              <a:lstStyle/>
              <a:p>
                <a:pPr marL="26034">
                  <a:lnSpc>
                    <a:spcPct val="100000"/>
                  </a:lnSpc>
                </a:pPr>
                <a:r>
                  <a:rPr sz="1750" spc="15" dirty="0">
                    <a:solidFill>
                      <a:srgbClr val="0000FF"/>
                    </a:solidFill>
                    <a:latin typeface="Arial"/>
                    <a:cs typeface="Arial"/>
                  </a:rPr>
                  <a:t>+</a:t>
                </a:r>
                <a:endParaRPr sz="1750">
                  <a:latin typeface="Arial"/>
                  <a:cs typeface="Arial"/>
                </a:endParaRPr>
              </a:p>
              <a:p>
                <a:pPr marL="12700">
                  <a:lnSpc>
                    <a:spcPct val="100000"/>
                  </a:lnSpc>
                  <a:spcBef>
                    <a:spcPts val="345"/>
                  </a:spcBef>
                </a:pPr>
                <a:r>
                  <a:rPr sz="1750" i="1" spc="20" dirty="0">
                    <a:solidFill>
                      <a:srgbClr val="0000FF"/>
                    </a:solidFill>
                    <a:latin typeface="Arial"/>
                    <a:cs typeface="Arial"/>
                  </a:rPr>
                  <a:t>v</a:t>
                </a:r>
                <a:r>
                  <a:rPr sz="1575" i="1" spc="7" baseline="-21164" dirty="0">
                    <a:solidFill>
                      <a:srgbClr val="0000FF"/>
                    </a:solidFill>
                    <a:latin typeface="Arial"/>
                    <a:cs typeface="Arial"/>
                  </a:rPr>
                  <a:t>s</a:t>
                </a:r>
                <a:endParaRPr sz="1575" baseline="-21164">
                  <a:latin typeface="Arial"/>
                  <a:cs typeface="Arial"/>
                </a:endParaRPr>
              </a:p>
              <a:p>
                <a:pPr marL="26034">
                  <a:lnSpc>
                    <a:spcPct val="100000"/>
                  </a:lnSpc>
                  <a:spcBef>
                    <a:spcPts val="500"/>
                  </a:spcBef>
                </a:pPr>
                <a:r>
                  <a:rPr sz="1750" spc="5" dirty="0">
                    <a:solidFill>
                      <a:srgbClr val="0000FF"/>
                    </a:solidFill>
                    <a:latin typeface="Arial"/>
                    <a:cs typeface="Arial"/>
                  </a:rPr>
                  <a:t>-</a:t>
                </a:r>
                <a:endParaRPr sz="1750">
                  <a:latin typeface="Arial"/>
                  <a:cs typeface="Arial"/>
                </a:endParaRPr>
              </a:p>
            </p:txBody>
          </p:sp>
          <p:sp>
            <p:nvSpPr>
              <p:cNvPr id="274" name="object 133"/>
              <p:cNvSpPr txBox="1"/>
              <p:nvPr/>
            </p:nvSpPr>
            <p:spPr>
              <a:xfrm>
                <a:off x="6563450" y="2835699"/>
                <a:ext cx="701675" cy="1022350"/>
              </a:xfrm>
              <a:prstGeom prst="rect">
                <a:avLst/>
              </a:prstGeom>
            </p:spPr>
            <p:txBody>
              <a:bodyPr vert="horz" wrap="square" lIns="0" tIns="0" rIns="0" bIns="0" rtlCol="0">
                <a:spAutoFit/>
              </a:bodyPr>
              <a:lstStyle/>
              <a:p>
                <a:pPr marR="35560" algn="r">
                  <a:lnSpc>
                    <a:spcPct val="100000"/>
                  </a:lnSpc>
                </a:pPr>
                <a:r>
                  <a:rPr sz="1750" spc="15" dirty="0">
                    <a:solidFill>
                      <a:srgbClr val="0000FF"/>
                    </a:solidFill>
                    <a:latin typeface="Arial"/>
                    <a:cs typeface="Arial"/>
                  </a:rPr>
                  <a:t>+</a:t>
                </a:r>
                <a:endParaRPr sz="1750">
                  <a:latin typeface="Arial"/>
                  <a:cs typeface="Arial"/>
                </a:endParaRPr>
              </a:p>
              <a:p>
                <a:pPr marR="5080" algn="r">
                  <a:lnSpc>
                    <a:spcPct val="100000"/>
                  </a:lnSpc>
                  <a:spcBef>
                    <a:spcPts val="575"/>
                  </a:spcBef>
                  <a:tabLst>
                    <a:tab pos="485775" algn="l"/>
                  </a:tabLst>
                </a:pPr>
                <a:r>
                  <a:rPr sz="2625" i="1" spc="60" baseline="1587" dirty="0">
                    <a:solidFill>
                      <a:srgbClr val="0000FF"/>
                    </a:solidFill>
                    <a:latin typeface="Arial"/>
                    <a:cs typeface="Arial"/>
                  </a:rPr>
                  <a:t>R</a:t>
                </a:r>
                <a:r>
                  <a:rPr sz="1575" i="1" spc="7" baseline="-18518" dirty="0">
                    <a:solidFill>
                      <a:srgbClr val="0000FF"/>
                    </a:solidFill>
                    <a:latin typeface="Arial"/>
                    <a:cs typeface="Arial"/>
                  </a:rPr>
                  <a:t>L</a:t>
                </a:r>
                <a:r>
                  <a:rPr sz="1575" i="1" baseline="-18518" dirty="0">
                    <a:solidFill>
                      <a:srgbClr val="0000FF"/>
                    </a:solidFill>
                    <a:latin typeface="Arial"/>
                    <a:cs typeface="Arial"/>
                  </a:rPr>
                  <a:t>	</a:t>
                </a:r>
                <a:r>
                  <a:rPr sz="1750" i="1" spc="20" dirty="0">
                    <a:solidFill>
                      <a:srgbClr val="0000FF"/>
                    </a:solidFill>
                    <a:latin typeface="Arial"/>
                    <a:cs typeface="Arial"/>
                  </a:rPr>
                  <a:t>v</a:t>
                </a:r>
                <a:r>
                  <a:rPr sz="1575" i="1" spc="7" baseline="-21164" dirty="0">
                    <a:solidFill>
                      <a:srgbClr val="0000FF"/>
                    </a:solidFill>
                    <a:latin typeface="Arial"/>
                    <a:cs typeface="Arial"/>
                  </a:rPr>
                  <a:t>o</a:t>
                </a:r>
                <a:endParaRPr sz="1575" baseline="-21164">
                  <a:latin typeface="Arial"/>
                  <a:cs typeface="Arial"/>
                </a:endParaRPr>
              </a:p>
              <a:p>
                <a:pPr marR="84455" algn="r">
                  <a:lnSpc>
                    <a:spcPct val="100000"/>
                  </a:lnSpc>
                  <a:spcBef>
                    <a:spcPts val="1040"/>
                  </a:spcBef>
                </a:pPr>
                <a:r>
                  <a:rPr sz="1750" spc="5" dirty="0">
                    <a:solidFill>
                      <a:srgbClr val="0000FF"/>
                    </a:solidFill>
                    <a:latin typeface="Arial"/>
                    <a:cs typeface="Arial"/>
                  </a:rPr>
                  <a:t>-</a:t>
                </a:r>
                <a:endParaRPr sz="1750">
                  <a:latin typeface="Arial"/>
                  <a:cs typeface="Arial"/>
                </a:endParaRPr>
              </a:p>
            </p:txBody>
          </p:sp>
          <p:sp>
            <p:nvSpPr>
              <p:cNvPr id="275" name="object 134"/>
              <p:cNvSpPr txBox="1"/>
              <p:nvPr/>
            </p:nvSpPr>
            <p:spPr>
              <a:xfrm>
                <a:off x="5216235" y="2358750"/>
                <a:ext cx="279400" cy="316865"/>
              </a:xfrm>
              <a:prstGeom prst="rect">
                <a:avLst/>
              </a:prstGeom>
            </p:spPr>
            <p:txBody>
              <a:bodyPr vert="horz" wrap="square" lIns="0" tIns="0" rIns="0" bIns="0" rtlCol="0">
                <a:spAutoFit/>
              </a:bodyPr>
              <a:lstStyle/>
              <a:p>
                <a:pPr marL="12700">
                  <a:lnSpc>
                    <a:spcPct val="100000"/>
                  </a:lnSpc>
                </a:pPr>
                <a:r>
                  <a:rPr sz="1750" i="1" spc="35" dirty="0">
                    <a:latin typeface="Arial"/>
                    <a:cs typeface="Arial"/>
                  </a:rPr>
                  <a:t>Q</a:t>
                </a:r>
                <a:r>
                  <a:rPr sz="1575" i="1" spc="7" baseline="-21164" dirty="0">
                    <a:latin typeface="Arial"/>
                    <a:cs typeface="Arial"/>
                  </a:rPr>
                  <a:t>1</a:t>
                </a:r>
                <a:endParaRPr sz="1575" baseline="-21164">
                  <a:latin typeface="Arial"/>
                  <a:cs typeface="Arial"/>
                </a:endParaRPr>
              </a:p>
            </p:txBody>
          </p:sp>
          <p:sp>
            <p:nvSpPr>
              <p:cNvPr id="276" name="object 135"/>
              <p:cNvSpPr/>
              <p:nvPr/>
            </p:nvSpPr>
            <p:spPr>
              <a:xfrm>
                <a:off x="2939886" y="2299352"/>
                <a:ext cx="96520" cy="96520"/>
              </a:xfrm>
              <a:custGeom>
                <a:avLst/>
                <a:gdLst/>
                <a:ahLst/>
                <a:cxnLst/>
                <a:rect l="l" t="t" r="r" b="b"/>
                <a:pathLst>
                  <a:path w="96519" h="96520">
                    <a:moveTo>
                      <a:pt x="12192" y="47244"/>
                    </a:moveTo>
                    <a:lnTo>
                      <a:pt x="0" y="50292"/>
                    </a:lnTo>
                    <a:lnTo>
                      <a:pt x="3048" y="65531"/>
                    </a:lnTo>
                    <a:lnTo>
                      <a:pt x="13716" y="80772"/>
                    </a:lnTo>
                    <a:lnTo>
                      <a:pt x="28956" y="91440"/>
                    </a:lnTo>
                    <a:lnTo>
                      <a:pt x="39624" y="94487"/>
                    </a:lnTo>
                    <a:lnTo>
                      <a:pt x="45720" y="96011"/>
                    </a:lnTo>
                    <a:lnTo>
                      <a:pt x="57912" y="94487"/>
                    </a:lnTo>
                    <a:lnTo>
                      <a:pt x="64008" y="92964"/>
                    </a:lnTo>
                    <a:lnTo>
                      <a:pt x="71628" y="86868"/>
                    </a:lnTo>
                    <a:lnTo>
                      <a:pt x="78486" y="82296"/>
                    </a:lnTo>
                    <a:lnTo>
                      <a:pt x="41148" y="82296"/>
                    </a:lnTo>
                    <a:lnTo>
                      <a:pt x="33528" y="80772"/>
                    </a:lnTo>
                    <a:lnTo>
                      <a:pt x="22860" y="73151"/>
                    </a:lnTo>
                    <a:lnTo>
                      <a:pt x="13716" y="60959"/>
                    </a:lnTo>
                    <a:lnTo>
                      <a:pt x="13716" y="56387"/>
                    </a:lnTo>
                    <a:lnTo>
                      <a:pt x="12192" y="47244"/>
                    </a:lnTo>
                    <a:close/>
                  </a:path>
                  <a:path w="96519" h="96520">
                    <a:moveTo>
                      <a:pt x="78232" y="13716"/>
                    </a:moveTo>
                    <a:lnTo>
                      <a:pt x="47243" y="13716"/>
                    </a:lnTo>
                    <a:lnTo>
                      <a:pt x="56387" y="15240"/>
                    </a:lnTo>
                    <a:lnTo>
                      <a:pt x="60960" y="15240"/>
                    </a:lnTo>
                    <a:lnTo>
                      <a:pt x="68580" y="22859"/>
                    </a:lnTo>
                    <a:lnTo>
                      <a:pt x="73152" y="24383"/>
                    </a:lnTo>
                    <a:lnTo>
                      <a:pt x="80772" y="35051"/>
                    </a:lnTo>
                    <a:lnTo>
                      <a:pt x="82296" y="42672"/>
                    </a:lnTo>
                    <a:lnTo>
                      <a:pt x="82296" y="56387"/>
                    </a:lnTo>
                    <a:lnTo>
                      <a:pt x="80772" y="60959"/>
                    </a:lnTo>
                    <a:lnTo>
                      <a:pt x="73152" y="71627"/>
                    </a:lnTo>
                    <a:lnTo>
                      <a:pt x="68580" y="74675"/>
                    </a:lnTo>
                    <a:lnTo>
                      <a:pt x="60960" y="80772"/>
                    </a:lnTo>
                    <a:lnTo>
                      <a:pt x="56387" y="82296"/>
                    </a:lnTo>
                    <a:lnTo>
                      <a:pt x="78486" y="82296"/>
                    </a:lnTo>
                    <a:lnTo>
                      <a:pt x="80772" y="80772"/>
                    </a:lnTo>
                    <a:lnTo>
                      <a:pt x="91440" y="65531"/>
                    </a:lnTo>
                    <a:lnTo>
                      <a:pt x="94487" y="57911"/>
                    </a:lnTo>
                    <a:lnTo>
                      <a:pt x="96012" y="48768"/>
                    </a:lnTo>
                    <a:lnTo>
                      <a:pt x="94487" y="41148"/>
                    </a:lnTo>
                    <a:lnTo>
                      <a:pt x="91440" y="30479"/>
                    </a:lnTo>
                    <a:lnTo>
                      <a:pt x="80772" y="15240"/>
                    </a:lnTo>
                    <a:lnTo>
                      <a:pt x="78232" y="13716"/>
                    </a:lnTo>
                    <a:close/>
                  </a:path>
                  <a:path w="96519" h="96520">
                    <a:moveTo>
                      <a:pt x="45720" y="0"/>
                    </a:moveTo>
                    <a:lnTo>
                      <a:pt x="39624" y="3048"/>
                    </a:lnTo>
                    <a:lnTo>
                      <a:pt x="28956" y="4572"/>
                    </a:lnTo>
                    <a:lnTo>
                      <a:pt x="13716" y="15240"/>
                    </a:lnTo>
                    <a:lnTo>
                      <a:pt x="3048" y="30479"/>
                    </a:lnTo>
                    <a:lnTo>
                      <a:pt x="1524" y="41148"/>
                    </a:lnTo>
                    <a:lnTo>
                      <a:pt x="13716" y="42672"/>
                    </a:lnTo>
                    <a:lnTo>
                      <a:pt x="13716" y="35051"/>
                    </a:lnTo>
                    <a:lnTo>
                      <a:pt x="21336" y="24383"/>
                    </a:lnTo>
                    <a:lnTo>
                      <a:pt x="33528" y="15240"/>
                    </a:lnTo>
                    <a:lnTo>
                      <a:pt x="41148" y="15240"/>
                    </a:lnTo>
                    <a:lnTo>
                      <a:pt x="47243" y="13716"/>
                    </a:lnTo>
                    <a:lnTo>
                      <a:pt x="78232" y="13716"/>
                    </a:lnTo>
                    <a:lnTo>
                      <a:pt x="73152" y="10668"/>
                    </a:lnTo>
                    <a:lnTo>
                      <a:pt x="64008" y="3048"/>
                    </a:lnTo>
                    <a:lnTo>
                      <a:pt x="57912" y="3048"/>
                    </a:lnTo>
                    <a:lnTo>
                      <a:pt x="45720" y="0"/>
                    </a:lnTo>
                    <a:close/>
                  </a:path>
                </a:pathLst>
              </a:custGeom>
              <a:solidFill>
                <a:srgbClr val="0000FF"/>
              </a:solidFill>
            </p:spPr>
            <p:txBody>
              <a:bodyPr wrap="square" lIns="0" tIns="0" rIns="0" bIns="0" rtlCol="0"/>
              <a:lstStyle/>
              <a:p>
                <a:endParaRPr/>
              </a:p>
            </p:txBody>
          </p:sp>
          <p:sp>
            <p:nvSpPr>
              <p:cNvPr id="277" name="object 136"/>
              <p:cNvSpPr/>
              <p:nvPr/>
            </p:nvSpPr>
            <p:spPr>
              <a:xfrm>
                <a:off x="2938363" y="2338976"/>
                <a:ext cx="15240" cy="10795"/>
              </a:xfrm>
              <a:custGeom>
                <a:avLst/>
                <a:gdLst/>
                <a:ahLst/>
                <a:cxnLst/>
                <a:rect l="l" t="t" r="r" b="b"/>
                <a:pathLst>
                  <a:path w="15239" h="10795">
                    <a:moveTo>
                      <a:pt x="3047" y="0"/>
                    </a:moveTo>
                    <a:lnTo>
                      <a:pt x="0" y="9144"/>
                    </a:lnTo>
                    <a:lnTo>
                      <a:pt x="1523" y="10668"/>
                    </a:lnTo>
                    <a:lnTo>
                      <a:pt x="13715" y="10668"/>
                    </a:lnTo>
                    <a:lnTo>
                      <a:pt x="15239" y="3048"/>
                    </a:lnTo>
                    <a:lnTo>
                      <a:pt x="3047" y="0"/>
                    </a:lnTo>
                    <a:close/>
                  </a:path>
                </a:pathLst>
              </a:custGeom>
              <a:solidFill>
                <a:srgbClr val="0000FF"/>
              </a:solidFill>
            </p:spPr>
            <p:txBody>
              <a:bodyPr wrap="square" lIns="0" tIns="0" rIns="0" bIns="0" rtlCol="0"/>
              <a:lstStyle/>
              <a:p>
                <a:endParaRPr/>
              </a:p>
            </p:txBody>
          </p:sp>
          <p:sp>
            <p:nvSpPr>
              <p:cNvPr id="278" name="object 137"/>
              <p:cNvSpPr txBox="1"/>
              <p:nvPr/>
            </p:nvSpPr>
            <p:spPr>
              <a:xfrm>
                <a:off x="2844891" y="3066902"/>
                <a:ext cx="246379" cy="264160"/>
              </a:xfrm>
              <a:prstGeom prst="rect">
                <a:avLst/>
              </a:prstGeom>
            </p:spPr>
            <p:txBody>
              <a:bodyPr vert="horz" wrap="square" lIns="0" tIns="0" rIns="0" bIns="0" rtlCol="0">
                <a:spAutoFit/>
              </a:bodyPr>
              <a:lstStyle/>
              <a:p>
                <a:pPr marL="12700">
                  <a:lnSpc>
                    <a:spcPts val="2075"/>
                  </a:lnSpc>
                </a:pPr>
                <a:r>
                  <a:rPr sz="2625" i="1" spc="30" baseline="12698" dirty="0">
                    <a:solidFill>
                      <a:srgbClr val="0000FF"/>
                    </a:solidFill>
                    <a:latin typeface="Arial"/>
                    <a:cs typeface="Arial"/>
                  </a:rPr>
                  <a:t>v</a:t>
                </a:r>
                <a:r>
                  <a:rPr sz="1050" i="1" spc="5" dirty="0">
                    <a:solidFill>
                      <a:srgbClr val="0000FF"/>
                    </a:solidFill>
                    <a:latin typeface="Arial"/>
                    <a:cs typeface="Arial"/>
                  </a:rPr>
                  <a:t>in</a:t>
                </a:r>
                <a:endParaRPr sz="1050">
                  <a:latin typeface="Arial"/>
                  <a:cs typeface="Arial"/>
                </a:endParaRPr>
              </a:p>
            </p:txBody>
          </p:sp>
          <p:sp>
            <p:nvSpPr>
              <p:cNvPr id="279" name="object 138"/>
              <p:cNvSpPr txBox="1"/>
              <p:nvPr/>
            </p:nvSpPr>
            <p:spPr>
              <a:xfrm>
                <a:off x="2895182" y="2466891"/>
                <a:ext cx="157480" cy="283210"/>
              </a:xfrm>
              <a:prstGeom prst="rect">
                <a:avLst/>
              </a:prstGeom>
            </p:spPr>
            <p:txBody>
              <a:bodyPr vert="horz" wrap="square" lIns="0" tIns="0" rIns="0" bIns="0" rtlCol="0">
                <a:spAutoFit/>
              </a:bodyPr>
              <a:lstStyle/>
              <a:p>
                <a:pPr marL="12700">
                  <a:lnSpc>
                    <a:spcPct val="100000"/>
                  </a:lnSpc>
                </a:pPr>
                <a:r>
                  <a:rPr sz="1750" spc="15" dirty="0">
                    <a:solidFill>
                      <a:srgbClr val="0000FF"/>
                    </a:solidFill>
                    <a:latin typeface="Arial"/>
                    <a:cs typeface="Arial"/>
                  </a:rPr>
                  <a:t>+</a:t>
                </a:r>
                <a:endParaRPr sz="1750">
                  <a:latin typeface="Arial"/>
                  <a:cs typeface="Arial"/>
                </a:endParaRPr>
              </a:p>
            </p:txBody>
          </p:sp>
          <p:sp>
            <p:nvSpPr>
              <p:cNvPr id="280" name="object 139"/>
              <p:cNvSpPr txBox="1"/>
              <p:nvPr/>
            </p:nvSpPr>
            <p:spPr>
              <a:xfrm>
                <a:off x="2881467" y="3617524"/>
                <a:ext cx="100965" cy="283210"/>
              </a:xfrm>
              <a:prstGeom prst="rect">
                <a:avLst/>
              </a:prstGeom>
            </p:spPr>
            <p:txBody>
              <a:bodyPr vert="horz" wrap="square" lIns="0" tIns="0" rIns="0" bIns="0" rtlCol="0">
                <a:spAutoFit/>
              </a:bodyPr>
              <a:lstStyle/>
              <a:p>
                <a:pPr marL="12700">
                  <a:lnSpc>
                    <a:spcPct val="100000"/>
                  </a:lnSpc>
                </a:pPr>
                <a:r>
                  <a:rPr sz="1750" spc="5" dirty="0">
                    <a:solidFill>
                      <a:srgbClr val="0000FF"/>
                    </a:solidFill>
                    <a:latin typeface="Arial"/>
                    <a:cs typeface="Arial"/>
                  </a:rPr>
                  <a:t>-</a:t>
                </a:r>
                <a:endParaRPr sz="1750">
                  <a:latin typeface="Arial"/>
                  <a:cs typeface="Arial"/>
                </a:endParaRPr>
              </a:p>
            </p:txBody>
          </p:sp>
          <p:sp>
            <p:nvSpPr>
              <p:cNvPr id="281" name="object 140"/>
              <p:cNvSpPr/>
              <p:nvPr/>
            </p:nvSpPr>
            <p:spPr>
              <a:xfrm>
                <a:off x="5791291" y="3443876"/>
                <a:ext cx="163195" cy="21590"/>
              </a:xfrm>
              <a:custGeom>
                <a:avLst/>
                <a:gdLst/>
                <a:ahLst/>
                <a:cxnLst/>
                <a:rect l="l" t="t" r="r" b="b"/>
                <a:pathLst>
                  <a:path w="163195" h="21589">
                    <a:moveTo>
                      <a:pt x="163067" y="0"/>
                    </a:moveTo>
                    <a:lnTo>
                      <a:pt x="0" y="4572"/>
                    </a:lnTo>
                    <a:lnTo>
                      <a:pt x="0" y="21336"/>
                    </a:lnTo>
                    <a:lnTo>
                      <a:pt x="163067" y="16763"/>
                    </a:lnTo>
                    <a:lnTo>
                      <a:pt x="163067" y="0"/>
                    </a:lnTo>
                    <a:close/>
                  </a:path>
                </a:pathLst>
              </a:custGeom>
              <a:solidFill>
                <a:srgbClr val="0000FF"/>
              </a:solidFill>
            </p:spPr>
            <p:txBody>
              <a:bodyPr wrap="square" lIns="0" tIns="0" rIns="0" bIns="0" rtlCol="0"/>
              <a:lstStyle/>
              <a:p>
                <a:endParaRPr/>
              </a:p>
            </p:txBody>
          </p:sp>
          <p:sp>
            <p:nvSpPr>
              <p:cNvPr id="282" name="object 141"/>
              <p:cNvSpPr/>
              <p:nvPr/>
            </p:nvSpPr>
            <p:spPr>
              <a:xfrm>
                <a:off x="5789767" y="3379869"/>
                <a:ext cx="163195" cy="20320"/>
              </a:xfrm>
              <a:custGeom>
                <a:avLst/>
                <a:gdLst/>
                <a:ahLst/>
                <a:cxnLst/>
                <a:rect l="l" t="t" r="r" b="b"/>
                <a:pathLst>
                  <a:path w="163195" h="20320">
                    <a:moveTo>
                      <a:pt x="163067" y="0"/>
                    </a:moveTo>
                    <a:lnTo>
                      <a:pt x="0" y="3048"/>
                    </a:lnTo>
                    <a:lnTo>
                      <a:pt x="0" y="19812"/>
                    </a:lnTo>
                    <a:lnTo>
                      <a:pt x="163067" y="16763"/>
                    </a:lnTo>
                    <a:lnTo>
                      <a:pt x="163067" y="0"/>
                    </a:lnTo>
                    <a:close/>
                  </a:path>
                </a:pathLst>
              </a:custGeom>
              <a:solidFill>
                <a:srgbClr val="0000FF"/>
              </a:solidFill>
            </p:spPr>
            <p:txBody>
              <a:bodyPr wrap="square" lIns="0" tIns="0" rIns="0" bIns="0" rtlCol="0"/>
              <a:lstStyle/>
              <a:p>
                <a:endParaRPr/>
              </a:p>
            </p:txBody>
          </p:sp>
          <p:sp>
            <p:nvSpPr>
              <p:cNvPr id="283" name="object 142"/>
              <p:cNvSpPr/>
              <p:nvPr/>
            </p:nvSpPr>
            <p:spPr>
              <a:xfrm>
                <a:off x="5862918" y="3340244"/>
                <a:ext cx="18415" cy="48895"/>
              </a:xfrm>
              <a:custGeom>
                <a:avLst/>
                <a:gdLst/>
                <a:ahLst/>
                <a:cxnLst/>
                <a:rect l="l" t="t" r="r" b="b"/>
                <a:pathLst>
                  <a:path w="18414" h="48895">
                    <a:moveTo>
                      <a:pt x="16763" y="0"/>
                    </a:moveTo>
                    <a:lnTo>
                      <a:pt x="0" y="0"/>
                    </a:lnTo>
                    <a:lnTo>
                      <a:pt x="1524" y="48768"/>
                    </a:lnTo>
                    <a:lnTo>
                      <a:pt x="18287" y="48768"/>
                    </a:lnTo>
                    <a:lnTo>
                      <a:pt x="16763" y="0"/>
                    </a:lnTo>
                    <a:close/>
                  </a:path>
                </a:pathLst>
              </a:custGeom>
              <a:solidFill>
                <a:srgbClr val="0000FF"/>
              </a:solidFill>
            </p:spPr>
            <p:txBody>
              <a:bodyPr wrap="square" lIns="0" tIns="0" rIns="0" bIns="0" rtlCol="0"/>
              <a:lstStyle/>
              <a:p>
                <a:endParaRPr/>
              </a:p>
            </p:txBody>
          </p:sp>
          <p:sp>
            <p:nvSpPr>
              <p:cNvPr id="284" name="object 143"/>
              <p:cNvSpPr/>
              <p:nvPr/>
            </p:nvSpPr>
            <p:spPr>
              <a:xfrm>
                <a:off x="5868252" y="2959244"/>
                <a:ext cx="0" cy="384175"/>
              </a:xfrm>
              <a:custGeom>
                <a:avLst/>
                <a:gdLst/>
                <a:ahLst/>
                <a:cxnLst/>
                <a:rect l="l" t="t" r="r" b="b"/>
                <a:pathLst>
                  <a:path h="384175">
                    <a:moveTo>
                      <a:pt x="0" y="0"/>
                    </a:moveTo>
                    <a:lnTo>
                      <a:pt x="0" y="384048"/>
                    </a:lnTo>
                  </a:path>
                </a:pathLst>
              </a:custGeom>
              <a:ln w="19812">
                <a:solidFill>
                  <a:srgbClr val="0000FF"/>
                </a:solidFill>
              </a:ln>
            </p:spPr>
            <p:txBody>
              <a:bodyPr wrap="square" lIns="0" tIns="0" rIns="0" bIns="0" rtlCol="0"/>
              <a:lstStyle/>
              <a:p>
                <a:endParaRPr/>
              </a:p>
            </p:txBody>
          </p:sp>
          <p:sp>
            <p:nvSpPr>
              <p:cNvPr id="285" name="object 144"/>
              <p:cNvSpPr/>
              <p:nvPr/>
            </p:nvSpPr>
            <p:spPr>
              <a:xfrm>
                <a:off x="5870538" y="3437781"/>
                <a:ext cx="0" cy="532130"/>
              </a:xfrm>
              <a:custGeom>
                <a:avLst/>
                <a:gdLst/>
                <a:ahLst/>
                <a:cxnLst/>
                <a:rect l="l" t="t" r="r" b="b"/>
                <a:pathLst>
                  <a:path h="532129">
                    <a:moveTo>
                      <a:pt x="0" y="0"/>
                    </a:moveTo>
                    <a:lnTo>
                      <a:pt x="0" y="531876"/>
                    </a:lnTo>
                  </a:path>
                </a:pathLst>
              </a:custGeom>
              <a:ln w="12191">
                <a:solidFill>
                  <a:srgbClr val="0000FF"/>
                </a:solidFill>
              </a:ln>
            </p:spPr>
            <p:txBody>
              <a:bodyPr wrap="square" lIns="0" tIns="0" rIns="0" bIns="0" rtlCol="0"/>
              <a:lstStyle/>
              <a:p>
                <a:endParaRPr/>
              </a:p>
            </p:txBody>
          </p:sp>
          <p:sp>
            <p:nvSpPr>
              <p:cNvPr id="286" name="object 145"/>
              <p:cNvSpPr/>
              <p:nvPr/>
            </p:nvSpPr>
            <p:spPr>
              <a:xfrm>
                <a:off x="5795862" y="3970419"/>
                <a:ext cx="163195" cy="0"/>
              </a:xfrm>
              <a:custGeom>
                <a:avLst/>
                <a:gdLst/>
                <a:ahLst/>
                <a:cxnLst/>
                <a:rect l="l" t="t" r="r" b="b"/>
                <a:pathLst>
                  <a:path w="163195">
                    <a:moveTo>
                      <a:pt x="0" y="0"/>
                    </a:moveTo>
                    <a:lnTo>
                      <a:pt x="163067" y="0"/>
                    </a:lnTo>
                  </a:path>
                </a:pathLst>
              </a:custGeom>
              <a:ln w="16763">
                <a:solidFill>
                  <a:srgbClr val="0000FF"/>
                </a:solidFill>
              </a:ln>
            </p:spPr>
            <p:txBody>
              <a:bodyPr wrap="square" lIns="0" tIns="0" rIns="0" bIns="0" rtlCol="0"/>
              <a:lstStyle/>
              <a:p>
                <a:endParaRPr/>
              </a:p>
            </p:txBody>
          </p:sp>
          <p:sp>
            <p:nvSpPr>
              <p:cNvPr id="287" name="object 146"/>
              <p:cNvSpPr/>
              <p:nvPr/>
            </p:nvSpPr>
            <p:spPr>
              <a:xfrm>
                <a:off x="5827867" y="4002423"/>
                <a:ext cx="97790" cy="0"/>
              </a:xfrm>
              <a:custGeom>
                <a:avLst/>
                <a:gdLst/>
                <a:ahLst/>
                <a:cxnLst/>
                <a:rect l="l" t="t" r="r" b="b"/>
                <a:pathLst>
                  <a:path w="97789">
                    <a:moveTo>
                      <a:pt x="0" y="0"/>
                    </a:moveTo>
                    <a:lnTo>
                      <a:pt x="97536" y="0"/>
                    </a:lnTo>
                  </a:path>
                </a:pathLst>
              </a:custGeom>
              <a:ln w="16763">
                <a:solidFill>
                  <a:srgbClr val="0000FF"/>
                </a:solidFill>
              </a:ln>
            </p:spPr>
            <p:txBody>
              <a:bodyPr wrap="square" lIns="0" tIns="0" rIns="0" bIns="0" rtlCol="0"/>
              <a:lstStyle/>
              <a:p>
                <a:endParaRPr/>
              </a:p>
            </p:txBody>
          </p:sp>
          <p:sp>
            <p:nvSpPr>
              <p:cNvPr id="288" name="object 147"/>
              <p:cNvSpPr/>
              <p:nvPr/>
            </p:nvSpPr>
            <p:spPr>
              <a:xfrm>
                <a:off x="5861394" y="4034426"/>
                <a:ext cx="32384" cy="0"/>
              </a:xfrm>
              <a:custGeom>
                <a:avLst/>
                <a:gdLst/>
                <a:ahLst/>
                <a:cxnLst/>
                <a:rect l="l" t="t" r="r" b="b"/>
                <a:pathLst>
                  <a:path w="32385">
                    <a:moveTo>
                      <a:pt x="0" y="0"/>
                    </a:moveTo>
                    <a:lnTo>
                      <a:pt x="32003" y="0"/>
                    </a:lnTo>
                  </a:path>
                </a:pathLst>
              </a:custGeom>
              <a:ln w="16763">
                <a:solidFill>
                  <a:srgbClr val="0000FF"/>
                </a:solidFill>
              </a:ln>
            </p:spPr>
            <p:txBody>
              <a:bodyPr wrap="square" lIns="0" tIns="0" rIns="0" bIns="0" rtlCol="0"/>
              <a:lstStyle/>
              <a:p>
                <a:endParaRPr/>
              </a:p>
            </p:txBody>
          </p:sp>
          <p:sp>
            <p:nvSpPr>
              <p:cNvPr id="289" name="object 148"/>
              <p:cNvSpPr/>
              <p:nvPr/>
            </p:nvSpPr>
            <p:spPr>
              <a:xfrm>
                <a:off x="5128350" y="2965340"/>
                <a:ext cx="742315" cy="0"/>
              </a:xfrm>
              <a:custGeom>
                <a:avLst/>
                <a:gdLst/>
                <a:ahLst/>
                <a:cxnLst/>
                <a:rect l="l" t="t" r="r" b="b"/>
                <a:pathLst>
                  <a:path w="742314">
                    <a:moveTo>
                      <a:pt x="0" y="0"/>
                    </a:moveTo>
                    <a:lnTo>
                      <a:pt x="742188" y="0"/>
                    </a:lnTo>
                  </a:path>
                </a:pathLst>
              </a:custGeom>
              <a:ln w="12191">
                <a:solidFill>
                  <a:srgbClr val="0000FF"/>
                </a:solidFill>
              </a:ln>
            </p:spPr>
            <p:txBody>
              <a:bodyPr wrap="square" lIns="0" tIns="0" rIns="0" bIns="0" rtlCol="0"/>
              <a:lstStyle/>
              <a:p>
                <a:endParaRPr/>
              </a:p>
            </p:txBody>
          </p:sp>
          <p:sp>
            <p:nvSpPr>
              <p:cNvPr id="290" name="object 149"/>
              <p:cNvSpPr/>
              <p:nvPr/>
            </p:nvSpPr>
            <p:spPr>
              <a:xfrm>
                <a:off x="5102443" y="2957720"/>
                <a:ext cx="50800" cy="30480"/>
              </a:xfrm>
              <a:custGeom>
                <a:avLst/>
                <a:gdLst/>
                <a:ahLst/>
                <a:cxnLst/>
                <a:rect l="l" t="t" r="r" b="b"/>
                <a:pathLst>
                  <a:path w="50800" h="30479">
                    <a:moveTo>
                      <a:pt x="16763" y="4572"/>
                    </a:moveTo>
                    <a:lnTo>
                      <a:pt x="0" y="7620"/>
                    </a:lnTo>
                    <a:lnTo>
                      <a:pt x="0" y="10668"/>
                    </a:lnTo>
                    <a:lnTo>
                      <a:pt x="1524" y="12192"/>
                    </a:lnTo>
                    <a:lnTo>
                      <a:pt x="4571" y="18287"/>
                    </a:lnTo>
                    <a:lnTo>
                      <a:pt x="4571" y="19812"/>
                    </a:lnTo>
                    <a:lnTo>
                      <a:pt x="6095" y="19812"/>
                    </a:lnTo>
                    <a:lnTo>
                      <a:pt x="10667" y="24384"/>
                    </a:lnTo>
                    <a:lnTo>
                      <a:pt x="10667" y="25908"/>
                    </a:lnTo>
                    <a:lnTo>
                      <a:pt x="12191" y="25908"/>
                    </a:lnTo>
                    <a:lnTo>
                      <a:pt x="21336" y="30480"/>
                    </a:lnTo>
                    <a:lnTo>
                      <a:pt x="30479" y="30480"/>
                    </a:lnTo>
                    <a:lnTo>
                      <a:pt x="32003" y="28956"/>
                    </a:lnTo>
                    <a:lnTo>
                      <a:pt x="41148" y="24384"/>
                    </a:lnTo>
                    <a:lnTo>
                      <a:pt x="44195" y="21336"/>
                    </a:lnTo>
                    <a:lnTo>
                      <a:pt x="48005" y="13716"/>
                    </a:lnTo>
                    <a:lnTo>
                      <a:pt x="24383" y="13716"/>
                    </a:lnTo>
                    <a:lnTo>
                      <a:pt x="25145" y="13335"/>
                    </a:lnTo>
                    <a:lnTo>
                      <a:pt x="22859" y="12192"/>
                    </a:lnTo>
                    <a:lnTo>
                      <a:pt x="18287" y="7620"/>
                    </a:lnTo>
                    <a:lnTo>
                      <a:pt x="16763" y="4572"/>
                    </a:lnTo>
                    <a:close/>
                  </a:path>
                  <a:path w="50800" h="30479">
                    <a:moveTo>
                      <a:pt x="25145" y="13335"/>
                    </a:moveTo>
                    <a:lnTo>
                      <a:pt x="24383" y="13716"/>
                    </a:lnTo>
                    <a:lnTo>
                      <a:pt x="25907" y="13716"/>
                    </a:lnTo>
                    <a:lnTo>
                      <a:pt x="25145" y="13335"/>
                    </a:lnTo>
                    <a:close/>
                  </a:path>
                  <a:path w="50800" h="30479">
                    <a:moveTo>
                      <a:pt x="50291" y="0"/>
                    </a:moveTo>
                    <a:lnTo>
                      <a:pt x="33527" y="0"/>
                    </a:lnTo>
                    <a:lnTo>
                      <a:pt x="33527" y="4572"/>
                    </a:lnTo>
                    <a:lnTo>
                      <a:pt x="30479" y="10668"/>
                    </a:lnTo>
                    <a:lnTo>
                      <a:pt x="25145" y="13335"/>
                    </a:lnTo>
                    <a:lnTo>
                      <a:pt x="25907" y="13716"/>
                    </a:lnTo>
                    <a:lnTo>
                      <a:pt x="48005" y="13716"/>
                    </a:lnTo>
                    <a:lnTo>
                      <a:pt x="48767" y="12192"/>
                    </a:lnTo>
                    <a:lnTo>
                      <a:pt x="50291" y="10668"/>
                    </a:lnTo>
                    <a:lnTo>
                      <a:pt x="50291" y="0"/>
                    </a:lnTo>
                    <a:close/>
                  </a:path>
                </a:pathLst>
              </a:custGeom>
              <a:solidFill>
                <a:srgbClr val="000000"/>
              </a:solidFill>
            </p:spPr>
            <p:txBody>
              <a:bodyPr wrap="square" lIns="0" tIns="0" rIns="0" bIns="0" rtlCol="0"/>
              <a:lstStyle/>
              <a:p>
                <a:endParaRPr/>
              </a:p>
            </p:txBody>
          </p:sp>
          <p:sp>
            <p:nvSpPr>
              <p:cNvPr id="291" name="object 150"/>
              <p:cNvSpPr/>
              <p:nvPr/>
            </p:nvSpPr>
            <p:spPr>
              <a:xfrm>
                <a:off x="5105491" y="2936384"/>
                <a:ext cx="47625" cy="27940"/>
              </a:xfrm>
              <a:custGeom>
                <a:avLst/>
                <a:gdLst/>
                <a:ahLst/>
                <a:cxnLst/>
                <a:rect l="l" t="t" r="r" b="b"/>
                <a:pathLst>
                  <a:path w="47625" h="27939">
                    <a:moveTo>
                      <a:pt x="30479" y="0"/>
                    </a:moveTo>
                    <a:lnTo>
                      <a:pt x="15239" y="0"/>
                    </a:lnTo>
                    <a:lnTo>
                      <a:pt x="9143" y="3048"/>
                    </a:lnTo>
                    <a:lnTo>
                      <a:pt x="6095" y="6096"/>
                    </a:lnTo>
                    <a:lnTo>
                      <a:pt x="4571" y="9144"/>
                    </a:lnTo>
                    <a:lnTo>
                      <a:pt x="3047" y="10668"/>
                    </a:lnTo>
                    <a:lnTo>
                      <a:pt x="1523" y="10668"/>
                    </a:lnTo>
                    <a:lnTo>
                      <a:pt x="1523" y="12192"/>
                    </a:lnTo>
                    <a:lnTo>
                      <a:pt x="0" y="15240"/>
                    </a:lnTo>
                    <a:lnTo>
                      <a:pt x="12191" y="27432"/>
                    </a:lnTo>
                    <a:lnTo>
                      <a:pt x="13715" y="25908"/>
                    </a:lnTo>
                    <a:lnTo>
                      <a:pt x="13715" y="24384"/>
                    </a:lnTo>
                    <a:lnTo>
                      <a:pt x="18287" y="19812"/>
                    </a:lnTo>
                    <a:lnTo>
                      <a:pt x="18287" y="18288"/>
                    </a:lnTo>
                    <a:lnTo>
                      <a:pt x="19811" y="16764"/>
                    </a:lnTo>
                    <a:lnTo>
                      <a:pt x="45719" y="16764"/>
                    </a:lnTo>
                    <a:lnTo>
                      <a:pt x="44195" y="15240"/>
                    </a:lnTo>
                    <a:lnTo>
                      <a:pt x="41147" y="9144"/>
                    </a:lnTo>
                    <a:lnTo>
                      <a:pt x="41147" y="7620"/>
                    </a:lnTo>
                    <a:lnTo>
                      <a:pt x="39623" y="7620"/>
                    </a:lnTo>
                    <a:lnTo>
                      <a:pt x="36575" y="4572"/>
                    </a:lnTo>
                    <a:lnTo>
                      <a:pt x="36575" y="3048"/>
                    </a:lnTo>
                    <a:lnTo>
                      <a:pt x="35051" y="3048"/>
                    </a:lnTo>
                    <a:lnTo>
                      <a:pt x="32003" y="1524"/>
                    </a:lnTo>
                    <a:lnTo>
                      <a:pt x="30479" y="0"/>
                    </a:lnTo>
                    <a:close/>
                  </a:path>
                  <a:path w="47625" h="27939">
                    <a:moveTo>
                      <a:pt x="45719" y="16764"/>
                    </a:moveTo>
                    <a:lnTo>
                      <a:pt x="24383" y="16764"/>
                    </a:lnTo>
                    <a:lnTo>
                      <a:pt x="27431" y="19812"/>
                    </a:lnTo>
                    <a:lnTo>
                      <a:pt x="28955" y="22860"/>
                    </a:lnTo>
                    <a:lnTo>
                      <a:pt x="30479" y="24384"/>
                    </a:lnTo>
                    <a:lnTo>
                      <a:pt x="30479" y="25908"/>
                    </a:lnTo>
                    <a:lnTo>
                      <a:pt x="32003" y="27432"/>
                    </a:lnTo>
                    <a:lnTo>
                      <a:pt x="47243" y="21336"/>
                    </a:lnTo>
                    <a:lnTo>
                      <a:pt x="47243" y="18288"/>
                    </a:lnTo>
                    <a:lnTo>
                      <a:pt x="45719" y="16764"/>
                    </a:lnTo>
                    <a:close/>
                  </a:path>
                </a:pathLst>
              </a:custGeom>
              <a:solidFill>
                <a:srgbClr val="000000"/>
              </a:solidFill>
            </p:spPr>
            <p:txBody>
              <a:bodyPr wrap="square" lIns="0" tIns="0" rIns="0" bIns="0" rtlCol="0"/>
              <a:lstStyle/>
              <a:p>
                <a:endParaRPr/>
              </a:p>
            </p:txBody>
          </p:sp>
          <p:sp>
            <p:nvSpPr>
              <p:cNvPr id="292" name="object 151"/>
              <p:cNvSpPr/>
              <p:nvPr/>
            </p:nvSpPr>
            <p:spPr>
              <a:xfrm>
                <a:off x="5102443" y="2951625"/>
                <a:ext cx="17145" cy="10795"/>
              </a:xfrm>
              <a:custGeom>
                <a:avLst/>
                <a:gdLst/>
                <a:ahLst/>
                <a:cxnLst/>
                <a:rect l="l" t="t" r="r" b="b"/>
                <a:pathLst>
                  <a:path w="17145" h="10795">
                    <a:moveTo>
                      <a:pt x="3048" y="0"/>
                    </a:moveTo>
                    <a:lnTo>
                      <a:pt x="0" y="6095"/>
                    </a:lnTo>
                    <a:lnTo>
                      <a:pt x="0" y="10667"/>
                    </a:lnTo>
                    <a:lnTo>
                      <a:pt x="16763" y="10667"/>
                    </a:lnTo>
                    <a:lnTo>
                      <a:pt x="16763" y="6095"/>
                    </a:lnTo>
                    <a:lnTo>
                      <a:pt x="3048" y="0"/>
                    </a:lnTo>
                    <a:close/>
                  </a:path>
                </a:pathLst>
              </a:custGeom>
              <a:solidFill>
                <a:srgbClr val="000000"/>
              </a:solidFill>
            </p:spPr>
            <p:txBody>
              <a:bodyPr wrap="square" lIns="0" tIns="0" rIns="0" bIns="0" rtlCol="0"/>
              <a:lstStyle/>
              <a:p>
                <a:endParaRPr/>
              </a:p>
            </p:txBody>
          </p:sp>
          <p:sp>
            <p:nvSpPr>
              <p:cNvPr id="293" name="object 152"/>
              <p:cNvSpPr/>
              <p:nvPr/>
            </p:nvSpPr>
            <p:spPr>
              <a:xfrm>
                <a:off x="5102443" y="2963817"/>
                <a:ext cx="17145" cy="0"/>
              </a:xfrm>
              <a:custGeom>
                <a:avLst/>
                <a:gdLst/>
                <a:ahLst/>
                <a:cxnLst/>
                <a:rect l="l" t="t" r="r" b="b"/>
                <a:pathLst>
                  <a:path w="17145">
                    <a:moveTo>
                      <a:pt x="0" y="0"/>
                    </a:moveTo>
                    <a:lnTo>
                      <a:pt x="16763" y="0"/>
                    </a:lnTo>
                  </a:path>
                </a:pathLst>
              </a:custGeom>
              <a:ln w="3175">
                <a:solidFill>
                  <a:srgbClr val="000000"/>
                </a:solidFill>
              </a:ln>
            </p:spPr>
            <p:txBody>
              <a:bodyPr wrap="square" lIns="0" tIns="0" rIns="0" bIns="0" rtlCol="0"/>
              <a:lstStyle/>
              <a:p>
                <a:endParaRPr/>
              </a:p>
            </p:txBody>
          </p:sp>
          <p:sp>
            <p:nvSpPr>
              <p:cNvPr id="294" name="object 153"/>
              <p:cNvSpPr txBox="1"/>
              <p:nvPr/>
            </p:nvSpPr>
            <p:spPr>
              <a:xfrm>
                <a:off x="5991950" y="3273150"/>
                <a:ext cx="280670" cy="316865"/>
              </a:xfrm>
              <a:prstGeom prst="rect">
                <a:avLst/>
              </a:prstGeom>
            </p:spPr>
            <p:txBody>
              <a:bodyPr vert="horz" wrap="square" lIns="0" tIns="0" rIns="0" bIns="0" rtlCol="0">
                <a:spAutoFit/>
              </a:bodyPr>
              <a:lstStyle/>
              <a:p>
                <a:pPr marL="12700">
                  <a:lnSpc>
                    <a:spcPct val="100000"/>
                  </a:lnSpc>
                </a:pPr>
                <a:r>
                  <a:rPr sz="1750" i="1" spc="25" dirty="0">
                    <a:solidFill>
                      <a:srgbClr val="0000FF"/>
                    </a:solidFill>
                    <a:latin typeface="Arial"/>
                    <a:cs typeface="Arial"/>
                  </a:rPr>
                  <a:t>C</a:t>
                </a:r>
                <a:r>
                  <a:rPr sz="1575" i="1" spc="15" baseline="-21164" dirty="0">
                    <a:solidFill>
                      <a:srgbClr val="0000FF"/>
                    </a:solidFill>
                    <a:latin typeface="Arial"/>
                    <a:cs typeface="Arial"/>
                  </a:rPr>
                  <a:t>E</a:t>
                </a:r>
                <a:endParaRPr sz="1575" baseline="-21164" dirty="0">
                  <a:latin typeface="Arial"/>
                  <a:cs typeface="Arial"/>
                </a:endParaRPr>
              </a:p>
            </p:txBody>
          </p:sp>
        </p:grpSp>
        <p:sp>
          <p:nvSpPr>
            <p:cNvPr id="151" name="Rectangle 150"/>
            <p:cNvSpPr/>
            <p:nvPr/>
          </p:nvSpPr>
          <p:spPr>
            <a:xfrm>
              <a:off x="5369155" y="784338"/>
              <a:ext cx="746936" cy="584775"/>
            </a:xfrm>
            <a:prstGeom prst="rect">
              <a:avLst/>
            </a:prstGeom>
          </p:spPr>
          <p:txBody>
            <a:bodyPr wrap="none">
              <a:spAutoFit/>
            </a:bodyPr>
            <a:lstStyle/>
            <a:p>
              <a:pPr marL="12700">
                <a:lnSpc>
                  <a:spcPct val="100000"/>
                </a:lnSpc>
              </a:pPr>
              <a:r>
                <a:rPr lang="tr-TR" sz="4800" i="1" spc="37" baseline="12698" dirty="0">
                  <a:latin typeface="Comic Sans MS" panose="030F0702030302020204" pitchFamily="66" charset="0"/>
                  <a:cs typeface="Arial"/>
                </a:rPr>
                <a:t>V</a:t>
              </a:r>
              <a:r>
                <a:rPr lang="tr-TR" i="1" spc="5" dirty="0">
                  <a:latin typeface="Comic Sans MS" panose="030F0702030302020204" pitchFamily="66" charset="0"/>
                  <a:cs typeface="Arial"/>
                </a:rPr>
                <a:t>CC</a:t>
              </a:r>
              <a:endParaRPr lang="tr-TR" dirty="0">
                <a:latin typeface="Comic Sans MS" panose="030F0702030302020204" pitchFamily="66" charset="0"/>
                <a:cs typeface="Arial"/>
              </a:endParaRPr>
            </a:p>
          </p:txBody>
        </p:sp>
      </p:grpSp>
    </p:spTree>
    <p:extLst>
      <p:ext uri="{BB962C8B-B14F-4D97-AF65-F5344CB8AC3E}">
        <p14:creationId xmlns:p14="http://schemas.microsoft.com/office/powerpoint/2010/main" val="793613020"/>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8" name="TextBox 5"/>
          <p:cNvSpPr txBox="1">
            <a:spLocks noChangeArrowheads="1"/>
          </p:cNvSpPr>
          <p:nvPr/>
        </p:nvSpPr>
        <p:spPr bwMode="auto">
          <a:xfrm>
            <a:off x="4499992" y="306130"/>
            <a:ext cx="4038600"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600" b="1">
                <a:solidFill>
                  <a:schemeClr val="tx1"/>
                </a:solidFill>
                <a:latin typeface="Arial" panose="020B0604020202020204" pitchFamily="34" charset="0"/>
              </a:defRPr>
            </a:lvl1pPr>
            <a:lvl2pPr marL="742950" indent="-285750" eaLnBrk="0" hangingPunct="0">
              <a:defRPr sz="3600" b="1">
                <a:solidFill>
                  <a:schemeClr val="tx1"/>
                </a:solidFill>
                <a:latin typeface="Arial" panose="020B0604020202020204" pitchFamily="34" charset="0"/>
              </a:defRPr>
            </a:lvl2pPr>
            <a:lvl3pPr marL="1143000" indent="-228600" eaLnBrk="0" hangingPunct="0">
              <a:defRPr sz="3600" b="1">
                <a:solidFill>
                  <a:schemeClr val="tx1"/>
                </a:solidFill>
                <a:latin typeface="Arial" panose="020B0604020202020204" pitchFamily="34" charset="0"/>
              </a:defRPr>
            </a:lvl3pPr>
            <a:lvl4pPr marL="1600200" indent="-228600" eaLnBrk="0" hangingPunct="0">
              <a:defRPr sz="3600" b="1">
                <a:solidFill>
                  <a:schemeClr val="tx1"/>
                </a:solidFill>
                <a:latin typeface="Arial" panose="020B0604020202020204" pitchFamily="34" charset="0"/>
              </a:defRPr>
            </a:lvl4pPr>
            <a:lvl5pPr marL="2057400" indent="-228600" eaLnBrk="0" hangingPunct="0">
              <a:defRPr sz="3600" b="1">
                <a:solidFill>
                  <a:schemeClr val="tx1"/>
                </a:solidFill>
                <a:latin typeface="Arial" panose="020B0604020202020204" pitchFamily="34" charset="0"/>
              </a:defRPr>
            </a:lvl5pPr>
            <a:lvl6pPr marL="2514600" indent="-228600" eaLnBrk="0" fontAlgn="base" hangingPunct="0">
              <a:spcBef>
                <a:spcPct val="0"/>
              </a:spcBef>
              <a:spcAft>
                <a:spcPct val="0"/>
              </a:spcAft>
              <a:defRPr sz="3600" b="1">
                <a:solidFill>
                  <a:schemeClr val="tx1"/>
                </a:solidFill>
                <a:latin typeface="Arial" panose="020B0604020202020204" pitchFamily="34" charset="0"/>
              </a:defRPr>
            </a:lvl6pPr>
            <a:lvl7pPr marL="2971800" indent="-228600" eaLnBrk="0" fontAlgn="base" hangingPunct="0">
              <a:spcBef>
                <a:spcPct val="0"/>
              </a:spcBef>
              <a:spcAft>
                <a:spcPct val="0"/>
              </a:spcAft>
              <a:defRPr sz="3600" b="1">
                <a:solidFill>
                  <a:schemeClr val="tx1"/>
                </a:solidFill>
                <a:latin typeface="Arial" panose="020B0604020202020204" pitchFamily="34" charset="0"/>
              </a:defRPr>
            </a:lvl7pPr>
            <a:lvl8pPr marL="3429000" indent="-228600" eaLnBrk="0" fontAlgn="base" hangingPunct="0">
              <a:spcBef>
                <a:spcPct val="0"/>
              </a:spcBef>
              <a:spcAft>
                <a:spcPct val="0"/>
              </a:spcAft>
              <a:defRPr sz="3600" b="1">
                <a:solidFill>
                  <a:schemeClr val="tx1"/>
                </a:solidFill>
                <a:latin typeface="Arial" panose="020B0604020202020204" pitchFamily="34" charset="0"/>
              </a:defRPr>
            </a:lvl8pPr>
            <a:lvl9pPr marL="3886200" indent="-228600" eaLnBrk="0" fontAlgn="base" hangingPunct="0">
              <a:spcBef>
                <a:spcPct val="0"/>
              </a:spcBef>
              <a:spcAft>
                <a:spcPct val="0"/>
              </a:spcAft>
              <a:defRPr sz="3600" b="1">
                <a:solidFill>
                  <a:schemeClr val="tx1"/>
                </a:solidFill>
                <a:latin typeface="Arial" panose="020B0604020202020204" pitchFamily="34" charset="0"/>
              </a:defRPr>
            </a:lvl9pPr>
          </a:lstStyle>
          <a:p>
            <a:pPr eaLnBrk="1" hangingPunct="1"/>
            <a:r>
              <a:rPr lang="en-US" altLang="en-US" sz="1800" b="0" dirty="0">
                <a:solidFill>
                  <a:srgbClr val="000000"/>
                </a:solidFill>
                <a:latin typeface="Comic Sans MS" panose="030F0702030302020204" pitchFamily="66" charset="0"/>
              </a:rPr>
              <a:t>First perform DC analysis to find small-signal equivalent parameters at the </a:t>
            </a:r>
            <a:r>
              <a:rPr lang="en-US" altLang="en-US" sz="1800" dirty="0">
                <a:solidFill>
                  <a:srgbClr val="000000"/>
                </a:solidFill>
                <a:latin typeface="Comic Sans MS" panose="030F0702030302020204" pitchFamily="66" charset="0"/>
              </a:rPr>
              <a:t>operating point</a:t>
            </a:r>
            <a:r>
              <a:rPr lang="en-US" altLang="en-US" sz="1800" b="0" dirty="0">
                <a:solidFill>
                  <a:srgbClr val="000000"/>
                </a:solidFill>
                <a:latin typeface="Comic Sans MS" panose="030F0702030302020204" pitchFamily="66" charset="0"/>
              </a:rPr>
              <a:t>.</a:t>
            </a:r>
          </a:p>
        </p:txBody>
      </p:sp>
      <p:grpSp>
        <p:nvGrpSpPr>
          <p:cNvPr id="3" name="Group 2"/>
          <p:cNvGrpSpPr/>
          <p:nvPr/>
        </p:nvGrpSpPr>
        <p:grpSpPr>
          <a:xfrm>
            <a:off x="304800" y="1066800"/>
            <a:ext cx="3986213" cy="5357813"/>
            <a:chOff x="304800" y="1066800"/>
            <a:chExt cx="3986213" cy="5357813"/>
          </a:xfrm>
        </p:grpSpPr>
        <p:pic>
          <p:nvPicPr>
            <p:cNvPr id="13314" name="Picture 2" descr="C:\hambley\weblogs\13\tiff\13f0027.t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066800"/>
              <a:ext cx="3986213" cy="535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p:nvSpPr>
          <p:spPr bwMode="auto">
            <a:xfrm>
              <a:off x="683568" y="6165304"/>
              <a:ext cx="3240360" cy="234687"/>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tr-TR" sz="3600" b="1" i="0" u="none" strike="noStrike" cap="none" normalizeH="0" baseline="0" smtClean="0">
                <a:ln>
                  <a:noFill/>
                </a:ln>
                <a:solidFill>
                  <a:schemeClr val="tx1"/>
                </a:solidFill>
                <a:effectLst/>
                <a:latin typeface="Arial" charset="0"/>
              </a:endParaRPr>
            </a:p>
          </p:txBody>
        </p:sp>
      </p:grpSp>
      <p:sp>
        <p:nvSpPr>
          <p:cNvPr id="11" name="TextBox 1"/>
          <p:cNvSpPr txBox="1">
            <a:spLocks noChangeArrowheads="1"/>
          </p:cNvSpPr>
          <p:nvPr/>
        </p:nvSpPr>
        <p:spPr bwMode="auto">
          <a:xfrm>
            <a:off x="4201667" y="1516722"/>
            <a:ext cx="85953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3600" b="1">
                <a:solidFill>
                  <a:schemeClr val="tx1"/>
                </a:solidFill>
                <a:latin typeface="Arial" panose="020B0604020202020204" pitchFamily="34" charset="0"/>
              </a:defRPr>
            </a:lvl1pPr>
            <a:lvl2pPr marL="742950" indent="-285750" eaLnBrk="0" hangingPunct="0">
              <a:defRPr sz="3600" b="1">
                <a:solidFill>
                  <a:schemeClr val="tx1"/>
                </a:solidFill>
                <a:latin typeface="Arial" panose="020B0604020202020204" pitchFamily="34" charset="0"/>
              </a:defRPr>
            </a:lvl2pPr>
            <a:lvl3pPr marL="1143000" indent="-228600" eaLnBrk="0" hangingPunct="0">
              <a:defRPr sz="3600" b="1">
                <a:solidFill>
                  <a:schemeClr val="tx1"/>
                </a:solidFill>
                <a:latin typeface="Arial" panose="020B0604020202020204" pitchFamily="34" charset="0"/>
              </a:defRPr>
            </a:lvl3pPr>
            <a:lvl4pPr marL="1600200" indent="-228600" eaLnBrk="0" hangingPunct="0">
              <a:defRPr sz="3600" b="1">
                <a:solidFill>
                  <a:schemeClr val="tx1"/>
                </a:solidFill>
                <a:latin typeface="Arial" panose="020B0604020202020204" pitchFamily="34" charset="0"/>
              </a:defRPr>
            </a:lvl4pPr>
            <a:lvl5pPr marL="2057400" indent="-228600" eaLnBrk="0" hangingPunct="0">
              <a:defRPr sz="3600" b="1">
                <a:solidFill>
                  <a:schemeClr val="tx1"/>
                </a:solidFill>
                <a:latin typeface="Arial" panose="020B0604020202020204" pitchFamily="34" charset="0"/>
              </a:defRPr>
            </a:lvl5pPr>
            <a:lvl6pPr marL="2514600" indent="-228600" eaLnBrk="0" fontAlgn="base" hangingPunct="0">
              <a:spcBef>
                <a:spcPct val="0"/>
              </a:spcBef>
              <a:spcAft>
                <a:spcPct val="0"/>
              </a:spcAft>
              <a:defRPr sz="3600" b="1">
                <a:solidFill>
                  <a:schemeClr val="tx1"/>
                </a:solidFill>
                <a:latin typeface="Arial" panose="020B0604020202020204" pitchFamily="34" charset="0"/>
              </a:defRPr>
            </a:lvl6pPr>
            <a:lvl7pPr marL="2971800" indent="-228600" eaLnBrk="0" fontAlgn="base" hangingPunct="0">
              <a:spcBef>
                <a:spcPct val="0"/>
              </a:spcBef>
              <a:spcAft>
                <a:spcPct val="0"/>
              </a:spcAft>
              <a:defRPr sz="3600" b="1">
                <a:solidFill>
                  <a:schemeClr val="tx1"/>
                </a:solidFill>
                <a:latin typeface="Arial" panose="020B0604020202020204" pitchFamily="34" charset="0"/>
              </a:defRPr>
            </a:lvl7pPr>
            <a:lvl8pPr marL="3429000" indent="-228600" eaLnBrk="0" fontAlgn="base" hangingPunct="0">
              <a:spcBef>
                <a:spcPct val="0"/>
              </a:spcBef>
              <a:spcAft>
                <a:spcPct val="0"/>
              </a:spcAft>
              <a:defRPr sz="3600" b="1">
                <a:solidFill>
                  <a:schemeClr val="tx1"/>
                </a:solidFill>
                <a:latin typeface="Arial" panose="020B0604020202020204" pitchFamily="34" charset="0"/>
              </a:defRPr>
            </a:lvl8pPr>
            <a:lvl9pPr marL="3886200" indent="-228600" eaLnBrk="0" fontAlgn="base" hangingPunct="0">
              <a:spcBef>
                <a:spcPct val="0"/>
              </a:spcBef>
              <a:spcAft>
                <a:spcPct val="0"/>
              </a:spcAft>
              <a:defRPr sz="3600" b="1">
                <a:solidFill>
                  <a:schemeClr val="tx1"/>
                </a:solidFill>
                <a:latin typeface="Arial" panose="020B0604020202020204" pitchFamily="34" charset="0"/>
              </a:defRPr>
            </a:lvl9pPr>
          </a:lstStyle>
          <a:p>
            <a:pPr eaLnBrk="1" hangingPunct="1"/>
            <a:r>
              <a:rPr lang="tr-TR" altLang="en-US" sz="2000" b="0" dirty="0" err="1" smtClean="0">
                <a:solidFill>
                  <a:schemeClr val="accent6">
                    <a:lumMod val="60000"/>
                    <a:lumOff val="40000"/>
                  </a:schemeClr>
                </a:solidFill>
                <a:latin typeface="Comic Sans MS" panose="030F0702030302020204" pitchFamily="66" charset="0"/>
              </a:rPr>
              <a:t>Then</a:t>
            </a:r>
            <a:r>
              <a:rPr lang="tr-TR" altLang="en-US" sz="2000" b="0" dirty="0" smtClean="0">
                <a:solidFill>
                  <a:schemeClr val="accent6">
                    <a:lumMod val="60000"/>
                    <a:lumOff val="40000"/>
                  </a:schemeClr>
                </a:solidFill>
                <a:latin typeface="Comic Sans MS" panose="030F0702030302020204" pitchFamily="66" charset="0"/>
              </a:rPr>
              <a:t>:</a:t>
            </a:r>
            <a:endParaRPr lang="en-US" altLang="en-US" sz="2000" b="0" dirty="0">
              <a:solidFill>
                <a:schemeClr val="accent6">
                  <a:lumMod val="60000"/>
                  <a:lumOff val="40000"/>
                </a:schemeClr>
              </a:solidFill>
              <a:latin typeface="Comic Sans MS" panose="030F0702030302020204" pitchFamily="66" charset="0"/>
            </a:endParaRPr>
          </a:p>
        </p:txBody>
      </p:sp>
      <p:sp>
        <p:nvSpPr>
          <p:cNvPr id="13" name="object 283"/>
          <p:cNvSpPr txBox="1"/>
          <p:nvPr/>
        </p:nvSpPr>
        <p:spPr>
          <a:xfrm>
            <a:off x="4309145" y="1916832"/>
            <a:ext cx="4420294" cy="3447098"/>
          </a:xfrm>
          <a:prstGeom prst="rect">
            <a:avLst/>
          </a:prstGeom>
        </p:spPr>
        <p:txBody>
          <a:bodyPr vert="horz" wrap="square" lIns="0" tIns="0" rIns="0" bIns="0" rtlCol="0">
            <a:spAutoFit/>
          </a:bodyPr>
          <a:lstStyle/>
          <a:p>
            <a:pPr marL="12700">
              <a:lnSpc>
                <a:spcPct val="100000"/>
              </a:lnSpc>
              <a:spcBef>
                <a:spcPts val="5"/>
              </a:spcBef>
            </a:pPr>
            <a:r>
              <a:rPr dirty="0" smtClean="0">
                <a:latin typeface="Comic Sans MS" panose="030F0702030302020204" pitchFamily="66" charset="0"/>
                <a:cs typeface="Arial"/>
              </a:rPr>
              <a:t>To </a:t>
            </a:r>
            <a:r>
              <a:rPr dirty="0">
                <a:latin typeface="Comic Sans MS" panose="030F0702030302020204" pitchFamily="66" charset="0"/>
                <a:cs typeface="Arial"/>
              </a:rPr>
              <a:t>construct small-signal equivalent circuit for entire amplifier,</a:t>
            </a:r>
            <a:r>
              <a:rPr spc="-200" dirty="0">
                <a:latin typeface="Comic Sans MS" panose="030F0702030302020204" pitchFamily="66" charset="0"/>
                <a:cs typeface="Arial"/>
              </a:rPr>
              <a:t> </a:t>
            </a:r>
            <a:r>
              <a:rPr dirty="0">
                <a:latin typeface="Comic Sans MS" panose="030F0702030302020204" pitchFamily="66" charset="0"/>
                <a:cs typeface="Arial"/>
              </a:rPr>
              <a:t>we:</a:t>
            </a:r>
          </a:p>
          <a:p>
            <a:pPr marL="927100" indent="-457200">
              <a:lnSpc>
                <a:spcPct val="100000"/>
              </a:lnSpc>
              <a:spcBef>
                <a:spcPts val="960"/>
              </a:spcBef>
              <a:buFont typeface="Arial"/>
              <a:buAutoNum type="arabicPeriod"/>
              <a:tabLst>
                <a:tab pos="926465" algn="l"/>
                <a:tab pos="927100" algn="l"/>
              </a:tabLst>
            </a:pPr>
            <a:r>
              <a:rPr dirty="0">
                <a:latin typeface="Comic Sans MS" panose="030F0702030302020204" pitchFamily="66" charset="0"/>
                <a:cs typeface="Arial"/>
              </a:rPr>
              <a:t>Replace the BJT by its small-signal</a:t>
            </a:r>
            <a:r>
              <a:rPr spc="60" dirty="0">
                <a:latin typeface="Comic Sans MS" panose="030F0702030302020204" pitchFamily="66" charset="0"/>
                <a:cs typeface="Arial"/>
              </a:rPr>
              <a:t> </a:t>
            </a:r>
            <a:r>
              <a:rPr dirty="0">
                <a:latin typeface="Comic Sans MS" panose="030F0702030302020204" pitchFamily="66" charset="0"/>
                <a:cs typeface="Arial"/>
              </a:rPr>
              <a:t>model.</a:t>
            </a:r>
          </a:p>
          <a:p>
            <a:pPr marL="927100" indent="-457200">
              <a:lnSpc>
                <a:spcPct val="100000"/>
              </a:lnSpc>
              <a:spcBef>
                <a:spcPts val="960"/>
              </a:spcBef>
              <a:buFont typeface="Arial"/>
              <a:buAutoNum type="arabicPeriod"/>
              <a:tabLst>
                <a:tab pos="926465" algn="l"/>
                <a:tab pos="927100" algn="l"/>
              </a:tabLst>
            </a:pPr>
            <a:r>
              <a:rPr dirty="0">
                <a:latin typeface="Comic Sans MS" panose="030F0702030302020204" pitchFamily="66" charset="0"/>
                <a:cs typeface="Arial"/>
              </a:rPr>
              <a:t>Replace all capacitors with short</a:t>
            </a:r>
            <a:r>
              <a:rPr spc="50" dirty="0">
                <a:latin typeface="Comic Sans MS" panose="030F0702030302020204" pitchFamily="66" charset="0"/>
                <a:cs typeface="Arial"/>
              </a:rPr>
              <a:t> </a:t>
            </a:r>
            <a:r>
              <a:rPr dirty="0">
                <a:latin typeface="Comic Sans MS" panose="030F0702030302020204" pitchFamily="66" charset="0"/>
                <a:cs typeface="Arial"/>
              </a:rPr>
              <a:t>circuits.</a:t>
            </a:r>
          </a:p>
          <a:p>
            <a:pPr marL="927100" marR="5080" indent="-457200">
              <a:lnSpc>
                <a:spcPts val="1910"/>
              </a:lnSpc>
              <a:spcBef>
                <a:spcPts val="1040"/>
              </a:spcBef>
              <a:buFont typeface="Arial"/>
              <a:buAutoNum type="arabicPeriod"/>
              <a:tabLst>
                <a:tab pos="926465" algn="l"/>
                <a:tab pos="927100" algn="l"/>
              </a:tabLst>
            </a:pPr>
            <a:r>
              <a:rPr dirty="0">
                <a:latin typeface="Comic Sans MS" panose="030F0702030302020204" pitchFamily="66" charset="0"/>
                <a:cs typeface="Arial"/>
              </a:rPr>
              <a:t>Set</a:t>
            </a:r>
            <a:r>
              <a:rPr spc="-114" dirty="0">
                <a:latin typeface="Comic Sans MS" panose="030F0702030302020204" pitchFamily="66" charset="0"/>
                <a:cs typeface="Arial"/>
              </a:rPr>
              <a:t> </a:t>
            </a:r>
            <a:r>
              <a:rPr dirty="0">
                <a:latin typeface="Comic Sans MS" panose="030F0702030302020204" pitchFamily="66" charset="0"/>
                <a:cs typeface="Arial"/>
              </a:rPr>
              <a:t>all</a:t>
            </a:r>
            <a:r>
              <a:rPr spc="-114" dirty="0">
                <a:latin typeface="Comic Sans MS" panose="030F0702030302020204" pitchFamily="66" charset="0"/>
                <a:cs typeface="Arial"/>
              </a:rPr>
              <a:t> </a:t>
            </a:r>
            <a:r>
              <a:rPr lang="tr-TR" i="1" dirty="0" smtClean="0">
                <a:latin typeface="Comic Sans MS" panose="030F0702030302020204" pitchFamily="66" charset="0"/>
                <a:cs typeface="Arial"/>
              </a:rPr>
              <a:t>DC</a:t>
            </a:r>
            <a:r>
              <a:rPr i="1" spc="-110" dirty="0" smtClean="0">
                <a:latin typeface="Comic Sans MS" panose="030F0702030302020204" pitchFamily="66" charset="0"/>
                <a:cs typeface="Arial"/>
              </a:rPr>
              <a:t> </a:t>
            </a:r>
            <a:r>
              <a:rPr dirty="0">
                <a:latin typeface="Comic Sans MS" panose="030F0702030302020204" pitchFamily="66" charset="0"/>
                <a:cs typeface="Arial"/>
              </a:rPr>
              <a:t>sources</a:t>
            </a:r>
            <a:r>
              <a:rPr spc="-114" dirty="0">
                <a:latin typeface="Comic Sans MS" panose="030F0702030302020204" pitchFamily="66" charset="0"/>
                <a:cs typeface="Arial"/>
              </a:rPr>
              <a:t> </a:t>
            </a:r>
            <a:r>
              <a:rPr dirty="0">
                <a:latin typeface="Comic Sans MS" panose="030F0702030302020204" pitchFamily="66" charset="0"/>
                <a:cs typeface="Arial"/>
              </a:rPr>
              <a:t>to</a:t>
            </a:r>
            <a:r>
              <a:rPr spc="-114" dirty="0">
                <a:latin typeface="Comic Sans MS" panose="030F0702030302020204" pitchFamily="66" charset="0"/>
                <a:cs typeface="Arial"/>
              </a:rPr>
              <a:t> </a:t>
            </a:r>
            <a:r>
              <a:rPr dirty="0">
                <a:latin typeface="Comic Sans MS" panose="030F0702030302020204" pitchFamily="66" charset="0"/>
                <a:cs typeface="Arial"/>
              </a:rPr>
              <a:t>zero,</a:t>
            </a:r>
            <a:r>
              <a:rPr spc="-95" dirty="0">
                <a:latin typeface="Comic Sans MS" panose="030F0702030302020204" pitchFamily="66" charset="0"/>
                <a:cs typeface="Arial"/>
              </a:rPr>
              <a:t> </a:t>
            </a:r>
            <a:r>
              <a:rPr u="sng" dirty="0">
                <a:latin typeface="Comic Sans MS" panose="030F0702030302020204" pitchFamily="66" charset="0"/>
                <a:cs typeface="Arial"/>
              </a:rPr>
              <a:t>because</a:t>
            </a:r>
            <a:r>
              <a:rPr u="sng" spc="-114" dirty="0">
                <a:latin typeface="Comic Sans MS" panose="030F0702030302020204" pitchFamily="66" charset="0"/>
                <a:cs typeface="Arial"/>
              </a:rPr>
              <a:t> </a:t>
            </a:r>
            <a:r>
              <a:rPr u="sng" dirty="0">
                <a:latin typeface="Comic Sans MS" panose="030F0702030302020204" pitchFamily="66" charset="0"/>
                <a:cs typeface="Arial"/>
              </a:rPr>
              <a:t>they</a:t>
            </a:r>
            <a:r>
              <a:rPr u="sng" spc="-114" dirty="0">
                <a:latin typeface="Comic Sans MS" panose="030F0702030302020204" pitchFamily="66" charset="0"/>
                <a:cs typeface="Arial"/>
              </a:rPr>
              <a:t> </a:t>
            </a:r>
            <a:r>
              <a:rPr u="sng" dirty="0">
                <a:latin typeface="Comic Sans MS" panose="030F0702030302020204" pitchFamily="66" charset="0"/>
                <a:cs typeface="Arial"/>
              </a:rPr>
              <a:t>have</a:t>
            </a:r>
            <a:r>
              <a:rPr u="sng" spc="-114" dirty="0">
                <a:latin typeface="Comic Sans MS" panose="030F0702030302020204" pitchFamily="66" charset="0"/>
                <a:cs typeface="Arial"/>
              </a:rPr>
              <a:t> </a:t>
            </a:r>
            <a:r>
              <a:rPr u="sng" dirty="0">
                <a:latin typeface="Comic Sans MS" panose="030F0702030302020204" pitchFamily="66" charset="0"/>
                <a:cs typeface="Arial"/>
              </a:rPr>
              <a:t>zero</a:t>
            </a:r>
            <a:r>
              <a:rPr u="sng" spc="-5" dirty="0">
                <a:latin typeface="Comic Sans MS" panose="030F0702030302020204" pitchFamily="66" charset="0"/>
                <a:cs typeface="Arial"/>
              </a:rPr>
              <a:t> </a:t>
            </a:r>
            <a:r>
              <a:rPr u="sng" dirty="0">
                <a:latin typeface="Comic Sans MS" panose="030F0702030302020204" pitchFamily="66" charset="0"/>
                <a:cs typeface="Arial"/>
              </a:rPr>
              <a:t>signal  component</a:t>
            </a:r>
            <a:r>
              <a:rPr dirty="0">
                <a:latin typeface="Comic Sans MS" panose="030F0702030302020204" pitchFamily="66" charset="0"/>
                <a:cs typeface="Arial"/>
              </a:rPr>
              <a:t>!!!</a:t>
            </a:r>
          </a:p>
          <a:p>
            <a:pPr marL="12700">
              <a:lnSpc>
                <a:spcPct val="100000"/>
              </a:lnSpc>
              <a:spcBef>
                <a:spcPts val="894"/>
              </a:spcBef>
            </a:pPr>
            <a:r>
              <a:rPr dirty="0">
                <a:latin typeface="Comic Sans MS" panose="030F0702030302020204" pitchFamily="66" charset="0"/>
                <a:cs typeface="Arial"/>
              </a:rPr>
              <a:t>The result is the small-signal equivalent circuit of the</a:t>
            </a:r>
            <a:r>
              <a:rPr spc="135" dirty="0">
                <a:latin typeface="Comic Sans MS" panose="030F0702030302020204" pitchFamily="66" charset="0"/>
                <a:cs typeface="Arial"/>
              </a:rPr>
              <a:t> </a:t>
            </a:r>
            <a:r>
              <a:rPr dirty="0">
                <a:latin typeface="Comic Sans MS" panose="030F0702030302020204" pitchFamily="66" charset="0"/>
                <a:cs typeface="Arial"/>
              </a:rPr>
              <a:t>amplifier:</a:t>
            </a:r>
          </a:p>
        </p:txBody>
      </p:sp>
      <p:sp>
        <p:nvSpPr>
          <p:cNvPr id="4" name="Oval 3"/>
          <p:cNvSpPr/>
          <p:nvPr/>
        </p:nvSpPr>
        <p:spPr bwMode="auto">
          <a:xfrm>
            <a:off x="0" y="2996952"/>
            <a:ext cx="5220072" cy="1800200"/>
          </a:xfrm>
          <a:prstGeom prst="ellipse">
            <a:avLst/>
          </a:prstGeom>
          <a:noFill/>
          <a:ln w="2857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600" b="1" i="0" u="none" strike="noStrike" cap="none" normalizeH="0" baseline="0" smtClean="0">
              <a:ln>
                <a:noFill/>
              </a:ln>
              <a:solidFill>
                <a:schemeClr val="tx1"/>
              </a:solidFill>
              <a:effectLst/>
              <a:latin typeface="Arial" charset="0"/>
            </a:endParaRPr>
          </a:p>
        </p:txBody>
      </p:sp>
      <p:sp>
        <p:nvSpPr>
          <p:cNvPr id="10" name="Rectangle 4"/>
          <p:cNvSpPr>
            <a:spLocks noChangeArrowheads="1"/>
          </p:cNvSpPr>
          <p:nvPr/>
        </p:nvSpPr>
        <p:spPr bwMode="auto">
          <a:xfrm>
            <a:off x="151626" y="166913"/>
            <a:ext cx="337784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3600" b="1">
                <a:solidFill>
                  <a:schemeClr val="tx1"/>
                </a:solidFill>
                <a:latin typeface="Arial" panose="020B0604020202020204" pitchFamily="34" charset="0"/>
              </a:defRPr>
            </a:lvl1pPr>
            <a:lvl2pPr marL="742950" indent="-285750" eaLnBrk="0" hangingPunct="0">
              <a:defRPr sz="3600" b="1">
                <a:solidFill>
                  <a:schemeClr val="tx1"/>
                </a:solidFill>
                <a:latin typeface="Arial" panose="020B0604020202020204" pitchFamily="34" charset="0"/>
              </a:defRPr>
            </a:lvl2pPr>
            <a:lvl3pPr marL="1143000" indent="-228600" eaLnBrk="0" hangingPunct="0">
              <a:defRPr sz="3600" b="1">
                <a:solidFill>
                  <a:schemeClr val="tx1"/>
                </a:solidFill>
                <a:latin typeface="Arial" panose="020B0604020202020204" pitchFamily="34" charset="0"/>
              </a:defRPr>
            </a:lvl3pPr>
            <a:lvl4pPr marL="1600200" indent="-228600" eaLnBrk="0" hangingPunct="0">
              <a:defRPr sz="3600" b="1">
                <a:solidFill>
                  <a:schemeClr val="tx1"/>
                </a:solidFill>
                <a:latin typeface="Arial" panose="020B0604020202020204" pitchFamily="34" charset="0"/>
              </a:defRPr>
            </a:lvl4pPr>
            <a:lvl5pPr marL="2057400" indent="-228600" eaLnBrk="0" hangingPunct="0">
              <a:defRPr sz="3600" b="1">
                <a:solidFill>
                  <a:schemeClr val="tx1"/>
                </a:solidFill>
                <a:latin typeface="Arial" panose="020B0604020202020204" pitchFamily="34" charset="0"/>
              </a:defRPr>
            </a:lvl5pPr>
            <a:lvl6pPr marL="2514600" indent="-228600" eaLnBrk="0" fontAlgn="base" hangingPunct="0">
              <a:spcBef>
                <a:spcPct val="0"/>
              </a:spcBef>
              <a:spcAft>
                <a:spcPct val="0"/>
              </a:spcAft>
              <a:defRPr sz="3600" b="1">
                <a:solidFill>
                  <a:schemeClr val="tx1"/>
                </a:solidFill>
                <a:latin typeface="Arial" panose="020B0604020202020204" pitchFamily="34" charset="0"/>
              </a:defRPr>
            </a:lvl6pPr>
            <a:lvl7pPr marL="2971800" indent="-228600" eaLnBrk="0" fontAlgn="base" hangingPunct="0">
              <a:spcBef>
                <a:spcPct val="0"/>
              </a:spcBef>
              <a:spcAft>
                <a:spcPct val="0"/>
              </a:spcAft>
              <a:defRPr sz="3600" b="1">
                <a:solidFill>
                  <a:schemeClr val="tx1"/>
                </a:solidFill>
                <a:latin typeface="Arial" panose="020B0604020202020204" pitchFamily="34" charset="0"/>
              </a:defRPr>
            </a:lvl7pPr>
            <a:lvl8pPr marL="3429000" indent="-228600" eaLnBrk="0" fontAlgn="base" hangingPunct="0">
              <a:spcBef>
                <a:spcPct val="0"/>
              </a:spcBef>
              <a:spcAft>
                <a:spcPct val="0"/>
              </a:spcAft>
              <a:defRPr sz="3600" b="1">
                <a:solidFill>
                  <a:schemeClr val="tx1"/>
                </a:solidFill>
                <a:latin typeface="Arial" panose="020B0604020202020204" pitchFamily="34" charset="0"/>
              </a:defRPr>
            </a:lvl8pPr>
            <a:lvl9pPr marL="3886200" indent="-228600" eaLnBrk="0" fontAlgn="base" hangingPunct="0">
              <a:spcBef>
                <a:spcPct val="0"/>
              </a:spcBef>
              <a:spcAft>
                <a:spcPct val="0"/>
              </a:spcAft>
              <a:defRPr sz="3600" b="1">
                <a:solidFill>
                  <a:schemeClr val="tx1"/>
                </a:solidFill>
                <a:latin typeface="Arial" panose="020B0604020202020204" pitchFamily="34" charset="0"/>
              </a:defRPr>
            </a:lvl9pPr>
          </a:lstStyle>
          <a:p>
            <a:pPr algn="ctr" eaLnBrk="1" hangingPunct="1"/>
            <a:r>
              <a:rPr lang="en-US" altLang="en-US" sz="2400" dirty="0">
                <a:solidFill>
                  <a:srgbClr val="FF0000"/>
                </a:solidFill>
                <a:latin typeface="Comic Sans MS" panose="030F0702030302020204" pitchFamily="66" charset="0"/>
              </a:rPr>
              <a:t>Small-Signal </a:t>
            </a:r>
            <a:r>
              <a:rPr lang="tr-TR" altLang="en-US" sz="2400" dirty="0" smtClean="0">
                <a:solidFill>
                  <a:srgbClr val="FF0000"/>
                </a:solidFill>
                <a:latin typeface="Comic Sans MS" panose="030F0702030302020204" pitchFamily="66" charset="0"/>
              </a:rPr>
              <a:t>Analysis</a:t>
            </a:r>
            <a:endParaRPr lang="en-US" altLang="en-US" sz="2400" dirty="0">
              <a:solidFill>
                <a:srgbClr val="FF0000"/>
              </a:solidFill>
              <a:latin typeface="Comic Sans MS" panose="030F0702030302020204" pitchFamily="66" charset="0"/>
            </a:endParaRPr>
          </a:p>
        </p:txBody>
      </p:sp>
    </p:spTree>
    <p:extLst>
      <p:ext uri="{BB962C8B-B14F-4D97-AF65-F5344CB8AC3E}">
        <p14:creationId xmlns:p14="http://schemas.microsoft.com/office/powerpoint/2010/main" val="38443135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6" name="TextBox 1"/>
          <p:cNvSpPr txBox="1">
            <a:spLocks noChangeArrowheads="1"/>
          </p:cNvSpPr>
          <p:nvPr/>
        </p:nvSpPr>
        <p:spPr bwMode="auto">
          <a:xfrm>
            <a:off x="4756150" y="2408238"/>
            <a:ext cx="226215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3600" b="1">
                <a:solidFill>
                  <a:schemeClr val="tx1"/>
                </a:solidFill>
                <a:latin typeface="Arial" panose="020B0604020202020204" pitchFamily="34" charset="0"/>
              </a:defRPr>
            </a:lvl1pPr>
            <a:lvl2pPr marL="742950" indent="-285750" eaLnBrk="0" hangingPunct="0">
              <a:defRPr sz="3600" b="1">
                <a:solidFill>
                  <a:schemeClr val="tx1"/>
                </a:solidFill>
                <a:latin typeface="Arial" panose="020B0604020202020204" pitchFamily="34" charset="0"/>
              </a:defRPr>
            </a:lvl2pPr>
            <a:lvl3pPr marL="1143000" indent="-228600" eaLnBrk="0" hangingPunct="0">
              <a:defRPr sz="3600" b="1">
                <a:solidFill>
                  <a:schemeClr val="tx1"/>
                </a:solidFill>
                <a:latin typeface="Arial" panose="020B0604020202020204" pitchFamily="34" charset="0"/>
              </a:defRPr>
            </a:lvl3pPr>
            <a:lvl4pPr marL="1600200" indent="-228600" eaLnBrk="0" hangingPunct="0">
              <a:defRPr sz="3600" b="1">
                <a:solidFill>
                  <a:schemeClr val="tx1"/>
                </a:solidFill>
                <a:latin typeface="Arial" panose="020B0604020202020204" pitchFamily="34" charset="0"/>
              </a:defRPr>
            </a:lvl4pPr>
            <a:lvl5pPr marL="2057400" indent="-228600" eaLnBrk="0" hangingPunct="0">
              <a:defRPr sz="3600" b="1">
                <a:solidFill>
                  <a:schemeClr val="tx1"/>
                </a:solidFill>
                <a:latin typeface="Arial" panose="020B0604020202020204" pitchFamily="34" charset="0"/>
              </a:defRPr>
            </a:lvl5pPr>
            <a:lvl6pPr marL="2514600" indent="-228600" eaLnBrk="0" fontAlgn="base" hangingPunct="0">
              <a:spcBef>
                <a:spcPct val="0"/>
              </a:spcBef>
              <a:spcAft>
                <a:spcPct val="0"/>
              </a:spcAft>
              <a:defRPr sz="3600" b="1">
                <a:solidFill>
                  <a:schemeClr val="tx1"/>
                </a:solidFill>
                <a:latin typeface="Arial" panose="020B0604020202020204" pitchFamily="34" charset="0"/>
              </a:defRPr>
            </a:lvl6pPr>
            <a:lvl7pPr marL="2971800" indent="-228600" eaLnBrk="0" fontAlgn="base" hangingPunct="0">
              <a:spcBef>
                <a:spcPct val="0"/>
              </a:spcBef>
              <a:spcAft>
                <a:spcPct val="0"/>
              </a:spcAft>
              <a:defRPr sz="3600" b="1">
                <a:solidFill>
                  <a:schemeClr val="tx1"/>
                </a:solidFill>
                <a:latin typeface="Arial" panose="020B0604020202020204" pitchFamily="34" charset="0"/>
              </a:defRPr>
            </a:lvl7pPr>
            <a:lvl8pPr marL="3429000" indent="-228600" eaLnBrk="0" fontAlgn="base" hangingPunct="0">
              <a:spcBef>
                <a:spcPct val="0"/>
              </a:spcBef>
              <a:spcAft>
                <a:spcPct val="0"/>
              </a:spcAft>
              <a:defRPr sz="3600" b="1">
                <a:solidFill>
                  <a:schemeClr val="tx1"/>
                </a:solidFill>
                <a:latin typeface="Arial" panose="020B0604020202020204" pitchFamily="34" charset="0"/>
              </a:defRPr>
            </a:lvl8pPr>
            <a:lvl9pPr marL="3886200" indent="-228600" eaLnBrk="0" fontAlgn="base" hangingPunct="0">
              <a:spcBef>
                <a:spcPct val="0"/>
              </a:spcBef>
              <a:spcAft>
                <a:spcPct val="0"/>
              </a:spcAft>
              <a:defRPr sz="3600" b="1">
                <a:solidFill>
                  <a:schemeClr val="tx1"/>
                </a:solidFill>
                <a:latin typeface="Arial" panose="020B0604020202020204" pitchFamily="34" charset="0"/>
              </a:defRPr>
            </a:lvl9pPr>
          </a:lstStyle>
          <a:p>
            <a:pPr eaLnBrk="1" hangingPunct="1"/>
            <a:r>
              <a:rPr lang="en-US" altLang="en-US" sz="2000" b="0" dirty="0">
                <a:solidFill>
                  <a:srgbClr val="000000"/>
                </a:solidFill>
                <a:latin typeface="Comic Sans MS" panose="030F0702030302020204" pitchFamily="66" charset="0"/>
              </a:rPr>
              <a:t>Find voltage gain:</a:t>
            </a:r>
          </a:p>
        </p:txBody>
      </p:sp>
      <p:sp>
        <p:nvSpPr>
          <p:cNvPr id="4" name="TextBox 3"/>
          <p:cNvSpPr txBox="1">
            <a:spLocks noRot="1" noChangeAspect="1" noMove="1" noResize="1" noEditPoints="1" noAdjustHandles="1" noChangeArrowheads="1" noChangeShapeType="1" noTextEdit="1"/>
          </p:cNvSpPr>
          <p:nvPr/>
        </p:nvSpPr>
        <p:spPr>
          <a:xfrm>
            <a:off x="5029200" y="2847202"/>
            <a:ext cx="2839239" cy="1990673"/>
          </a:xfrm>
          <a:prstGeom prst="rect">
            <a:avLst/>
          </a:prstGeom>
          <a:blipFill rotWithShape="1">
            <a:blip r:embed="rId2"/>
            <a:stretch>
              <a:fillRect/>
            </a:stretch>
          </a:blipFill>
        </p:spPr>
        <p:txBody>
          <a:bodyPr/>
          <a:lstStyle/>
          <a:p>
            <a:r>
              <a:rPr lang="en-US" sz="3600" b="1">
                <a:noFill/>
                <a:latin typeface="Comic Sans MS" panose="030F0702030302020204" pitchFamily="66" charset="0"/>
              </a:rPr>
              <a:t> </a:t>
            </a:r>
          </a:p>
        </p:txBody>
      </p:sp>
      <p:sp>
        <p:nvSpPr>
          <p:cNvPr id="13319" name="TextBox 6"/>
          <p:cNvSpPr txBox="1">
            <a:spLocks noChangeArrowheads="1"/>
          </p:cNvSpPr>
          <p:nvPr/>
        </p:nvSpPr>
        <p:spPr bwMode="auto">
          <a:xfrm>
            <a:off x="4787900" y="5029200"/>
            <a:ext cx="276550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3600" b="1">
                <a:solidFill>
                  <a:schemeClr val="tx1"/>
                </a:solidFill>
                <a:latin typeface="Arial" panose="020B0604020202020204" pitchFamily="34" charset="0"/>
              </a:defRPr>
            </a:lvl1pPr>
            <a:lvl2pPr marL="742950" indent="-285750" eaLnBrk="0" hangingPunct="0">
              <a:defRPr sz="3600" b="1">
                <a:solidFill>
                  <a:schemeClr val="tx1"/>
                </a:solidFill>
                <a:latin typeface="Arial" panose="020B0604020202020204" pitchFamily="34" charset="0"/>
              </a:defRPr>
            </a:lvl2pPr>
            <a:lvl3pPr marL="1143000" indent="-228600" eaLnBrk="0" hangingPunct="0">
              <a:defRPr sz="3600" b="1">
                <a:solidFill>
                  <a:schemeClr val="tx1"/>
                </a:solidFill>
                <a:latin typeface="Arial" panose="020B0604020202020204" pitchFamily="34" charset="0"/>
              </a:defRPr>
            </a:lvl3pPr>
            <a:lvl4pPr marL="1600200" indent="-228600" eaLnBrk="0" hangingPunct="0">
              <a:defRPr sz="3600" b="1">
                <a:solidFill>
                  <a:schemeClr val="tx1"/>
                </a:solidFill>
                <a:latin typeface="Arial" panose="020B0604020202020204" pitchFamily="34" charset="0"/>
              </a:defRPr>
            </a:lvl4pPr>
            <a:lvl5pPr marL="2057400" indent="-228600" eaLnBrk="0" hangingPunct="0">
              <a:defRPr sz="3600" b="1">
                <a:solidFill>
                  <a:schemeClr val="tx1"/>
                </a:solidFill>
                <a:latin typeface="Arial" panose="020B0604020202020204" pitchFamily="34" charset="0"/>
              </a:defRPr>
            </a:lvl5pPr>
            <a:lvl6pPr marL="2514600" indent="-228600" eaLnBrk="0" fontAlgn="base" hangingPunct="0">
              <a:spcBef>
                <a:spcPct val="0"/>
              </a:spcBef>
              <a:spcAft>
                <a:spcPct val="0"/>
              </a:spcAft>
              <a:defRPr sz="3600" b="1">
                <a:solidFill>
                  <a:schemeClr val="tx1"/>
                </a:solidFill>
                <a:latin typeface="Arial" panose="020B0604020202020204" pitchFamily="34" charset="0"/>
              </a:defRPr>
            </a:lvl6pPr>
            <a:lvl7pPr marL="2971800" indent="-228600" eaLnBrk="0" fontAlgn="base" hangingPunct="0">
              <a:spcBef>
                <a:spcPct val="0"/>
              </a:spcBef>
              <a:spcAft>
                <a:spcPct val="0"/>
              </a:spcAft>
              <a:defRPr sz="3600" b="1">
                <a:solidFill>
                  <a:schemeClr val="tx1"/>
                </a:solidFill>
                <a:latin typeface="Arial" panose="020B0604020202020204" pitchFamily="34" charset="0"/>
              </a:defRPr>
            </a:lvl7pPr>
            <a:lvl8pPr marL="3429000" indent="-228600" eaLnBrk="0" fontAlgn="base" hangingPunct="0">
              <a:spcBef>
                <a:spcPct val="0"/>
              </a:spcBef>
              <a:spcAft>
                <a:spcPct val="0"/>
              </a:spcAft>
              <a:defRPr sz="3600" b="1">
                <a:solidFill>
                  <a:schemeClr val="tx1"/>
                </a:solidFill>
                <a:latin typeface="Arial" panose="020B0604020202020204" pitchFamily="34" charset="0"/>
              </a:defRPr>
            </a:lvl8pPr>
            <a:lvl9pPr marL="3886200" indent="-228600" eaLnBrk="0" fontAlgn="base" hangingPunct="0">
              <a:spcBef>
                <a:spcPct val="0"/>
              </a:spcBef>
              <a:spcAft>
                <a:spcPct val="0"/>
              </a:spcAft>
              <a:defRPr sz="3600" b="1">
                <a:solidFill>
                  <a:schemeClr val="tx1"/>
                </a:solidFill>
                <a:latin typeface="Arial" panose="020B0604020202020204" pitchFamily="34" charset="0"/>
              </a:defRPr>
            </a:lvl9pPr>
          </a:lstStyle>
          <a:p>
            <a:pPr eaLnBrk="1" hangingPunct="1"/>
            <a:r>
              <a:rPr lang="en-US" altLang="en-US" sz="2000" b="0">
                <a:solidFill>
                  <a:srgbClr val="000000"/>
                </a:solidFill>
                <a:latin typeface="Comic Sans MS" panose="030F0702030302020204" pitchFamily="66" charset="0"/>
              </a:rPr>
              <a:t>Find input impedance:</a:t>
            </a:r>
          </a:p>
        </p:txBody>
      </p:sp>
      <p:sp>
        <p:nvSpPr>
          <p:cNvPr id="8" name="TextBox 7"/>
          <p:cNvSpPr txBox="1">
            <a:spLocks noRot="1" noChangeAspect="1" noMove="1" noResize="1" noEditPoints="1" noAdjustHandles="1" noChangeArrowheads="1" noChangeShapeType="1" noTextEdit="1"/>
          </p:cNvSpPr>
          <p:nvPr/>
        </p:nvSpPr>
        <p:spPr>
          <a:xfrm>
            <a:off x="4953000" y="5429276"/>
            <a:ext cx="2839239" cy="970715"/>
          </a:xfrm>
          <a:prstGeom prst="rect">
            <a:avLst/>
          </a:prstGeom>
          <a:blipFill rotWithShape="1">
            <a:blip r:embed="rId3"/>
            <a:stretch>
              <a:fillRect/>
            </a:stretch>
          </a:blipFill>
        </p:spPr>
        <p:txBody>
          <a:bodyPr/>
          <a:lstStyle/>
          <a:p>
            <a:r>
              <a:rPr lang="en-US" sz="3600" b="1">
                <a:noFill/>
                <a:latin typeface="Comic Sans MS" panose="030F0702030302020204" pitchFamily="66" charset="0"/>
              </a:rPr>
              <a:t> </a:t>
            </a:r>
          </a:p>
        </p:txBody>
      </p:sp>
      <p:grpSp>
        <p:nvGrpSpPr>
          <p:cNvPr id="11" name="Group 10"/>
          <p:cNvGrpSpPr/>
          <p:nvPr/>
        </p:nvGrpSpPr>
        <p:grpSpPr>
          <a:xfrm>
            <a:off x="215454" y="1224042"/>
            <a:ext cx="3986213" cy="5357813"/>
            <a:chOff x="304800" y="1066800"/>
            <a:chExt cx="3986213" cy="5357813"/>
          </a:xfrm>
        </p:grpSpPr>
        <p:pic>
          <p:nvPicPr>
            <p:cNvPr id="13" name="Picture 2" descr="C:\hambley\weblogs\13\tiff\13f0027.t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1066800"/>
              <a:ext cx="3986213" cy="535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p:nvPr/>
          </p:nvSpPr>
          <p:spPr bwMode="auto">
            <a:xfrm>
              <a:off x="683568" y="6165304"/>
              <a:ext cx="3240360" cy="234687"/>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tr-TR" sz="3600" b="1" i="0" u="none" strike="noStrike" cap="none" normalizeH="0" baseline="0" smtClean="0">
                <a:ln>
                  <a:noFill/>
                </a:ln>
                <a:solidFill>
                  <a:schemeClr val="tx1"/>
                </a:solidFill>
                <a:effectLst/>
                <a:latin typeface="Arial" charset="0"/>
              </a:endParaRPr>
            </a:p>
          </p:txBody>
        </p:sp>
      </p:grpSp>
      <p:sp>
        <p:nvSpPr>
          <p:cNvPr id="15" name="Rectangle 4"/>
          <p:cNvSpPr>
            <a:spLocks noChangeArrowheads="1"/>
          </p:cNvSpPr>
          <p:nvPr/>
        </p:nvSpPr>
        <p:spPr bwMode="auto">
          <a:xfrm>
            <a:off x="151626" y="166913"/>
            <a:ext cx="337784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3600" b="1">
                <a:solidFill>
                  <a:schemeClr val="tx1"/>
                </a:solidFill>
                <a:latin typeface="Arial" panose="020B0604020202020204" pitchFamily="34" charset="0"/>
              </a:defRPr>
            </a:lvl1pPr>
            <a:lvl2pPr marL="742950" indent="-285750" eaLnBrk="0" hangingPunct="0">
              <a:defRPr sz="3600" b="1">
                <a:solidFill>
                  <a:schemeClr val="tx1"/>
                </a:solidFill>
                <a:latin typeface="Arial" panose="020B0604020202020204" pitchFamily="34" charset="0"/>
              </a:defRPr>
            </a:lvl2pPr>
            <a:lvl3pPr marL="1143000" indent="-228600" eaLnBrk="0" hangingPunct="0">
              <a:defRPr sz="3600" b="1">
                <a:solidFill>
                  <a:schemeClr val="tx1"/>
                </a:solidFill>
                <a:latin typeface="Arial" panose="020B0604020202020204" pitchFamily="34" charset="0"/>
              </a:defRPr>
            </a:lvl3pPr>
            <a:lvl4pPr marL="1600200" indent="-228600" eaLnBrk="0" hangingPunct="0">
              <a:defRPr sz="3600" b="1">
                <a:solidFill>
                  <a:schemeClr val="tx1"/>
                </a:solidFill>
                <a:latin typeface="Arial" panose="020B0604020202020204" pitchFamily="34" charset="0"/>
              </a:defRPr>
            </a:lvl4pPr>
            <a:lvl5pPr marL="2057400" indent="-228600" eaLnBrk="0" hangingPunct="0">
              <a:defRPr sz="3600" b="1">
                <a:solidFill>
                  <a:schemeClr val="tx1"/>
                </a:solidFill>
                <a:latin typeface="Arial" panose="020B0604020202020204" pitchFamily="34" charset="0"/>
              </a:defRPr>
            </a:lvl5pPr>
            <a:lvl6pPr marL="2514600" indent="-228600" eaLnBrk="0" fontAlgn="base" hangingPunct="0">
              <a:spcBef>
                <a:spcPct val="0"/>
              </a:spcBef>
              <a:spcAft>
                <a:spcPct val="0"/>
              </a:spcAft>
              <a:defRPr sz="3600" b="1">
                <a:solidFill>
                  <a:schemeClr val="tx1"/>
                </a:solidFill>
                <a:latin typeface="Arial" panose="020B0604020202020204" pitchFamily="34" charset="0"/>
              </a:defRPr>
            </a:lvl6pPr>
            <a:lvl7pPr marL="2971800" indent="-228600" eaLnBrk="0" fontAlgn="base" hangingPunct="0">
              <a:spcBef>
                <a:spcPct val="0"/>
              </a:spcBef>
              <a:spcAft>
                <a:spcPct val="0"/>
              </a:spcAft>
              <a:defRPr sz="3600" b="1">
                <a:solidFill>
                  <a:schemeClr val="tx1"/>
                </a:solidFill>
                <a:latin typeface="Arial" panose="020B0604020202020204" pitchFamily="34" charset="0"/>
              </a:defRPr>
            </a:lvl7pPr>
            <a:lvl8pPr marL="3429000" indent="-228600" eaLnBrk="0" fontAlgn="base" hangingPunct="0">
              <a:spcBef>
                <a:spcPct val="0"/>
              </a:spcBef>
              <a:spcAft>
                <a:spcPct val="0"/>
              </a:spcAft>
              <a:defRPr sz="3600" b="1">
                <a:solidFill>
                  <a:schemeClr val="tx1"/>
                </a:solidFill>
                <a:latin typeface="Arial" panose="020B0604020202020204" pitchFamily="34" charset="0"/>
              </a:defRPr>
            </a:lvl8pPr>
            <a:lvl9pPr marL="3886200" indent="-228600" eaLnBrk="0" fontAlgn="base" hangingPunct="0">
              <a:spcBef>
                <a:spcPct val="0"/>
              </a:spcBef>
              <a:spcAft>
                <a:spcPct val="0"/>
              </a:spcAft>
              <a:defRPr sz="3600" b="1">
                <a:solidFill>
                  <a:schemeClr val="tx1"/>
                </a:solidFill>
                <a:latin typeface="Arial" panose="020B0604020202020204" pitchFamily="34" charset="0"/>
              </a:defRPr>
            </a:lvl9pPr>
          </a:lstStyle>
          <a:p>
            <a:pPr algn="ctr" eaLnBrk="1" hangingPunct="1"/>
            <a:r>
              <a:rPr lang="en-US" altLang="en-US" sz="2400" dirty="0">
                <a:solidFill>
                  <a:srgbClr val="FF0000"/>
                </a:solidFill>
                <a:latin typeface="Comic Sans MS" panose="030F0702030302020204" pitchFamily="66" charset="0"/>
              </a:rPr>
              <a:t>Small-Signal </a:t>
            </a:r>
            <a:r>
              <a:rPr lang="tr-TR" altLang="en-US" sz="2400" dirty="0" smtClean="0">
                <a:solidFill>
                  <a:srgbClr val="FF0000"/>
                </a:solidFill>
                <a:latin typeface="Comic Sans MS" panose="030F0702030302020204" pitchFamily="66" charset="0"/>
              </a:rPr>
              <a:t>Analysis</a:t>
            </a:r>
            <a:endParaRPr lang="en-US" altLang="en-US" sz="2400" dirty="0">
              <a:solidFill>
                <a:srgbClr val="FF0000"/>
              </a:solidFill>
              <a:latin typeface="Comic Sans MS" panose="030F0702030302020204" pitchFamily="66" charset="0"/>
            </a:endParaRPr>
          </a:p>
        </p:txBody>
      </p:sp>
      <p:sp>
        <p:nvSpPr>
          <p:cNvPr id="10" name="Rectangle 2"/>
          <p:cNvSpPr txBox="1">
            <a:spLocks noChangeArrowheads="1"/>
          </p:cNvSpPr>
          <p:nvPr/>
        </p:nvSpPr>
        <p:spPr bwMode="auto">
          <a:xfrm>
            <a:off x="3675622" y="1224042"/>
            <a:ext cx="3401714" cy="645037"/>
          </a:xfrm>
          <a:prstGeom prst="wedgeRoundRectCallout">
            <a:avLst>
              <a:gd name="adj1" fmla="val -1968"/>
              <a:gd name="adj2" fmla="val 468800"/>
              <a:gd name="adj3" fmla="val 16667"/>
            </a:avLst>
          </a:prstGeom>
          <a:noFill/>
          <a:ln w="28575">
            <a:solidFill>
              <a:schemeClr val="tx1"/>
            </a:solidFill>
            <a:prstDash val="dash"/>
          </a:ln>
          <a:effectLs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2800">
                <a:solidFill>
                  <a:schemeClr val="tx2"/>
                </a:solidFill>
                <a:latin typeface="Comic Sans MS" panose="030F0702030302020204" pitchFamily="66" charset="0"/>
                <a:ea typeface="+mj-ea"/>
                <a:cs typeface="+mj-cs"/>
              </a:defRPr>
            </a:lvl1pPr>
            <a:lvl2pPr algn="ctr" rtl="0" eaLnBrk="0" fontAlgn="base" hangingPunct="0">
              <a:spcBef>
                <a:spcPct val="0"/>
              </a:spcBef>
              <a:spcAft>
                <a:spcPct val="0"/>
              </a:spcAft>
              <a:defRPr sz="4400">
                <a:solidFill>
                  <a:schemeClr val="tx2"/>
                </a:solidFill>
                <a:latin typeface="Verdana" pitchFamily="34" charset="0"/>
                <a:cs typeface="Angsana New" pitchFamily="18" charset="-34"/>
              </a:defRPr>
            </a:lvl2pPr>
            <a:lvl3pPr algn="ctr" rtl="0" eaLnBrk="0" fontAlgn="base" hangingPunct="0">
              <a:spcBef>
                <a:spcPct val="0"/>
              </a:spcBef>
              <a:spcAft>
                <a:spcPct val="0"/>
              </a:spcAft>
              <a:defRPr sz="4400">
                <a:solidFill>
                  <a:schemeClr val="tx2"/>
                </a:solidFill>
                <a:latin typeface="Verdana" pitchFamily="34" charset="0"/>
                <a:cs typeface="Angsana New" pitchFamily="18" charset="-34"/>
              </a:defRPr>
            </a:lvl3pPr>
            <a:lvl4pPr algn="ctr" rtl="0" eaLnBrk="0" fontAlgn="base" hangingPunct="0">
              <a:spcBef>
                <a:spcPct val="0"/>
              </a:spcBef>
              <a:spcAft>
                <a:spcPct val="0"/>
              </a:spcAft>
              <a:defRPr sz="4400">
                <a:solidFill>
                  <a:schemeClr val="tx2"/>
                </a:solidFill>
                <a:latin typeface="Verdana" pitchFamily="34" charset="0"/>
                <a:cs typeface="Angsana New" pitchFamily="18" charset="-34"/>
              </a:defRPr>
            </a:lvl4pPr>
            <a:lvl5pPr algn="ctr" rtl="0" eaLnBrk="0" fontAlgn="base" hangingPunct="0">
              <a:spcBef>
                <a:spcPct val="0"/>
              </a:spcBef>
              <a:spcAft>
                <a:spcPct val="0"/>
              </a:spcAft>
              <a:defRPr sz="4400">
                <a:solidFill>
                  <a:schemeClr val="tx2"/>
                </a:solidFill>
                <a:latin typeface="Verdana" pitchFamily="34" charset="0"/>
                <a:cs typeface="Angsana New" pitchFamily="18" charset="-34"/>
              </a:defRPr>
            </a:lvl5pPr>
            <a:lvl6pPr marL="457200" algn="ctr" rtl="0" fontAlgn="base">
              <a:spcBef>
                <a:spcPct val="0"/>
              </a:spcBef>
              <a:spcAft>
                <a:spcPct val="0"/>
              </a:spcAft>
              <a:defRPr sz="4400">
                <a:solidFill>
                  <a:schemeClr val="tx2"/>
                </a:solidFill>
                <a:latin typeface="Verdana" pitchFamily="34" charset="0"/>
                <a:cs typeface="Angsana New" pitchFamily="18" charset="-34"/>
              </a:defRPr>
            </a:lvl6pPr>
            <a:lvl7pPr marL="914400" algn="ctr" rtl="0" fontAlgn="base">
              <a:spcBef>
                <a:spcPct val="0"/>
              </a:spcBef>
              <a:spcAft>
                <a:spcPct val="0"/>
              </a:spcAft>
              <a:defRPr sz="4400">
                <a:solidFill>
                  <a:schemeClr val="tx2"/>
                </a:solidFill>
                <a:latin typeface="Verdana" pitchFamily="34" charset="0"/>
                <a:cs typeface="Angsana New" pitchFamily="18" charset="-34"/>
              </a:defRPr>
            </a:lvl7pPr>
            <a:lvl8pPr marL="1371600" algn="ctr" rtl="0" fontAlgn="base">
              <a:spcBef>
                <a:spcPct val="0"/>
              </a:spcBef>
              <a:spcAft>
                <a:spcPct val="0"/>
              </a:spcAft>
              <a:defRPr sz="4400">
                <a:solidFill>
                  <a:schemeClr val="tx2"/>
                </a:solidFill>
                <a:latin typeface="Verdana" pitchFamily="34" charset="0"/>
                <a:cs typeface="Angsana New" pitchFamily="18" charset="-34"/>
              </a:defRPr>
            </a:lvl8pPr>
            <a:lvl9pPr marL="1828800" algn="ctr" rtl="0" fontAlgn="base">
              <a:spcBef>
                <a:spcPct val="0"/>
              </a:spcBef>
              <a:spcAft>
                <a:spcPct val="0"/>
              </a:spcAft>
              <a:defRPr sz="4400">
                <a:solidFill>
                  <a:schemeClr val="tx2"/>
                </a:solidFill>
                <a:latin typeface="Verdana" pitchFamily="34" charset="0"/>
                <a:cs typeface="Angsana New" pitchFamily="18" charset="-34"/>
              </a:defRPr>
            </a:lvl9pPr>
          </a:lstStyle>
          <a:p>
            <a:pPr indent="-2462213" algn="l" eaLnBrk="1" hangingPunct="1"/>
            <a:r>
              <a:rPr lang="tr-TR" altLang="en-US" sz="2000" kern="0" dirty="0" err="1" smtClean="0"/>
              <a:t>A</a:t>
            </a:r>
            <a:r>
              <a:rPr lang="tr-TR" altLang="en-US" sz="2000" kern="0" baseline="-25000" dirty="0" err="1" smtClean="0"/>
              <a:t>voc</a:t>
            </a:r>
            <a:r>
              <a:rPr lang="tr-TR" altLang="en-US" sz="2000" kern="0" baseline="-25000" dirty="0" smtClean="0"/>
              <a:t>:</a:t>
            </a:r>
            <a:r>
              <a:rPr lang="tr-TR" altLang="en-US" sz="2000" kern="0" dirty="0" smtClean="0"/>
              <a:t> Open </a:t>
            </a:r>
            <a:r>
              <a:rPr lang="tr-TR" altLang="en-US" sz="2000" kern="0" dirty="0" err="1" smtClean="0"/>
              <a:t>circut</a:t>
            </a:r>
            <a:r>
              <a:rPr lang="tr-TR" altLang="en-US" sz="2000" kern="0" dirty="0" smtClean="0"/>
              <a:t> </a:t>
            </a:r>
            <a:r>
              <a:rPr lang="tr-TR" altLang="en-US" sz="2000" kern="0" dirty="0" err="1" smtClean="0"/>
              <a:t>gain</a:t>
            </a:r>
            <a:r>
              <a:rPr lang="tr-TR" altLang="en-US" sz="2000" kern="0" dirty="0" smtClean="0"/>
              <a:t>. </a:t>
            </a:r>
            <a:r>
              <a:rPr lang="tr-TR" altLang="en-US" sz="2000" kern="0" dirty="0" err="1" smtClean="0"/>
              <a:t>Gain</a:t>
            </a:r>
            <a:r>
              <a:rPr lang="tr-TR" altLang="en-US" sz="2000" kern="0" dirty="0" smtClean="0"/>
              <a:t> </a:t>
            </a:r>
            <a:r>
              <a:rPr lang="tr-TR" altLang="en-US" sz="2000" kern="0" dirty="0" err="1" smtClean="0"/>
              <a:t>without</a:t>
            </a:r>
            <a:r>
              <a:rPr lang="tr-TR" altLang="en-US" sz="2000" kern="0" dirty="0" smtClean="0"/>
              <a:t> ‘</a:t>
            </a:r>
            <a:r>
              <a:rPr lang="tr-TR" altLang="en-US" sz="2000" kern="0" dirty="0" err="1" smtClean="0"/>
              <a:t>Load</a:t>
            </a:r>
            <a:r>
              <a:rPr lang="tr-TR" altLang="en-US" sz="2000" kern="0" dirty="0" smtClean="0"/>
              <a:t>’</a:t>
            </a:r>
            <a:endParaRPr lang="th-TH" altLang="en-US" sz="2000" kern="0" dirty="0" smtClean="0"/>
          </a:p>
        </p:txBody>
      </p:sp>
    </p:spTree>
    <p:extLst>
      <p:ext uri="{BB962C8B-B14F-4D97-AF65-F5344CB8AC3E}">
        <p14:creationId xmlns:p14="http://schemas.microsoft.com/office/powerpoint/2010/main" val="39588644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0" name="TextBox 1"/>
          <p:cNvSpPr txBox="1">
            <a:spLocks noChangeArrowheads="1"/>
          </p:cNvSpPr>
          <p:nvPr/>
        </p:nvSpPr>
        <p:spPr bwMode="auto">
          <a:xfrm>
            <a:off x="4730750" y="3702894"/>
            <a:ext cx="211468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3600" b="1">
                <a:solidFill>
                  <a:schemeClr val="tx1"/>
                </a:solidFill>
                <a:latin typeface="Arial" panose="020B0604020202020204" pitchFamily="34" charset="0"/>
              </a:defRPr>
            </a:lvl1pPr>
            <a:lvl2pPr marL="742950" indent="-285750" eaLnBrk="0" hangingPunct="0">
              <a:defRPr sz="3600" b="1">
                <a:solidFill>
                  <a:schemeClr val="tx1"/>
                </a:solidFill>
                <a:latin typeface="Arial" panose="020B0604020202020204" pitchFamily="34" charset="0"/>
              </a:defRPr>
            </a:lvl2pPr>
            <a:lvl3pPr marL="1143000" indent="-228600" eaLnBrk="0" hangingPunct="0">
              <a:defRPr sz="3600" b="1">
                <a:solidFill>
                  <a:schemeClr val="tx1"/>
                </a:solidFill>
                <a:latin typeface="Arial" panose="020B0604020202020204" pitchFamily="34" charset="0"/>
              </a:defRPr>
            </a:lvl3pPr>
            <a:lvl4pPr marL="1600200" indent="-228600" eaLnBrk="0" hangingPunct="0">
              <a:defRPr sz="3600" b="1">
                <a:solidFill>
                  <a:schemeClr val="tx1"/>
                </a:solidFill>
                <a:latin typeface="Arial" panose="020B0604020202020204" pitchFamily="34" charset="0"/>
              </a:defRPr>
            </a:lvl4pPr>
            <a:lvl5pPr marL="2057400" indent="-228600" eaLnBrk="0" hangingPunct="0">
              <a:defRPr sz="3600" b="1">
                <a:solidFill>
                  <a:schemeClr val="tx1"/>
                </a:solidFill>
                <a:latin typeface="Arial" panose="020B0604020202020204" pitchFamily="34" charset="0"/>
              </a:defRPr>
            </a:lvl5pPr>
            <a:lvl6pPr marL="2514600" indent="-228600" eaLnBrk="0" fontAlgn="base" hangingPunct="0">
              <a:spcBef>
                <a:spcPct val="0"/>
              </a:spcBef>
              <a:spcAft>
                <a:spcPct val="0"/>
              </a:spcAft>
              <a:defRPr sz="3600" b="1">
                <a:solidFill>
                  <a:schemeClr val="tx1"/>
                </a:solidFill>
                <a:latin typeface="Arial" panose="020B0604020202020204" pitchFamily="34" charset="0"/>
              </a:defRPr>
            </a:lvl6pPr>
            <a:lvl7pPr marL="2971800" indent="-228600" eaLnBrk="0" fontAlgn="base" hangingPunct="0">
              <a:spcBef>
                <a:spcPct val="0"/>
              </a:spcBef>
              <a:spcAft>
                <a:spcPct val="0"/>
              </a:spcAft>
              <a:defRPr sz="3600" b="1">
                <a:solidFill>
                  <a:schemeClr val="tx1"/>
                </a:solidFill>
                <a:latin typeface="Arial" panose="020B0604020202020204" pitchFamily="34" charset="0"/>
              </a:defRPr>
            </a:lvl7pPr>
            <a:lvl8pPr marL="3429000" indent="-228600" eaLnBrk="0" fontAlgn="base" hangingPunct="0">
              <a:spcBef>
                <a:spcPct val="0"/>
              </a:spcBef>
              <a:spcAft>
                <a:spcPct val="0"/>
              </a:spcAft>
              <a:defRPr sz="3600" b="1">
                <a:solidFill>
                  <a:schemeClr val="tx1"/>
                </a:solidFill>
                <a:latin typeface="Arial" panose="020B0604020202020204" pitchFamily="34" charset="0"/>
              </a:defRPr>
            </a:lvl8pPr>
            <a:lvl9pPr marL="3886200" indent="-228600" eaLnBrk="0" fontAlgn="base" hangingPunct="0">
              <a:spcBef>
                <a:spcPct val="0"/>
              </a:spcBef>
              <a:spcAft>
                <a:spcPct val="0"/>
              </a:spcAft>
              <a:defRPr sz="3600" b="1">
                <a:solidFill>
                  <a:schemeClr val="tx1"/>
                </a:solidFill>
                <a:latin typeface="Arial" panose="020B0604020202020204" pitchFamily="34" charset="0"/>
              </a:defRPr>
            </a:lvl9pPr>
          </a:lstStyle>
          <a:p>
            <a:pPr eaLnBrk="1" hangingPunct="1"/>
            <a:r>
              <a:rPr lang="en-US" altLang="en-US" sz="2000" b="0" dirty="0">
                <a:solidFill>
                  <a:srgbClr val="000000"/>
                </a:solidFill>
                <a:latin typeface="Comic Sans MS" panose="030F0702030302020204" pitchFamily="66" charset="0"/>
              </a:rPr>
              <a:t>Find power gain:</a:t>
            </a:r>
          </a:p>
        </p:txBody>
      </p:sp>
      <p:sp>
        <p:nvSpPr>
          <p:cNvPr id="4" name="TextBox 3"/>
          <p:cNvSpPr txBox="1">
            <a:spLocks noRot="1" noChangeAspect="1" noMove="1" noResize="1" noEditPoints="1" noAdjustHandles="1" noChangeArrowheads="1" noChangeShapeType="1" noTextEdit="1"/>
          </p:cNvSpPr>
          <p:nvPr/>
        </p:nvSpPr>
        <p:spPr>
          <a:xfrm>
            <a:off x="5005012" y="4189150"/>
            <a:ext cx="2839239" cy="400110"/>
          </a:xfrm>
          <a:prstGeom prst="rect">
            <a:avLst/>
          </a:prstGeom>
          <a:blipFill rotWithShape="1">
            <a:blip r:embed="rId2"/>
            <a:stretch>
              <a:fillRect b="-3030"/>
            </a:stretch>
          </a:blipFill>
        </p:spPr>
        <p:txBody>
          <a:bodyPr/>
          <a:lstStyle/>
          <a:p>
            <a:r>
              <a:rPr lang="en-US" sz="3600" b="1">
                <a:noFill/>
                <a:latin typeface="Comic Sans MS" panose="030F0702030302020204" pitchFamily="66" charset="0"/>
              </a:rPr>
              <a:t> </a:t>
            </a:r>
          </a:p>
        </p:txBody>
      </p:sp>
      <p:sp>
        <p:nvSpPr>
          <p:cNvPr id="14342" name="TextBox 5"/>
          <p:cNvSpPr txBox="1">
            <a:spLocks noChangeArrowheads="1"/>
          </p:cNvSpPr>
          <p:nvPr/>
        </p:nvSpPr>
        <p:spPr bwMode="auto">
          <a:xfrm>
            <a:off x="4702175" y="2132856"/>
            <a:ext cx="23082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600" b="1">
                <a:solidFill>
                  <a:schemeClr val="tx1"/>
                </a:solidFill>
                <a:latin typeface="Arial" panose="020B0604020202020204" pitchFamily="34" charset="0"/>
              </a:defRPr>
            </a:lvl1pPr>
            <a:lvl2pPr marL="742950" indent="-285750" eaLnBrk="0" hangingPunct="0">
              <a:defRPr sz="3600" b="1">
                <a:solidFill>
                  <a:schemeClr val="tx1"/>
                </a:solidFill>
                <a:latin typeface="Arial" panose="020B0604020202020204" pitchFamily="34" charset="0"/>
              </a:defRPr>
            </a:lvl2pPr>
            <a:lvl3pPr marL="1143000" indent="-228600" eaLnBrk="0" hangingPunct="0">
              <a:defRPr sz="3600" b="1">
                <a:solidFill>
                  <a:schemeClr val="tx1"/>
                </a:solidFill>
                <a:latin typeface="Arial" panose="020B0604020202020204" pitchFamily="34" charset="0"/>
              </a:defRPr>
            </a:lvl3pPr>
            <a:lvl4pPr marL="1600200" indent="-228600" eaLnBrk="0" hangingPunct="0">
              <a:defRPr sz="3600" b="1">
                <a:solidFill>
                  <a:schemeClr val="tx1"/>
                </a:solidFill>
                <a:latin typeface="Arial" panose="020B0604020202020204" pitchFamily="34" charset="0"/>
              </a:defRPr>
            </a:lvl4pPr>
            <a:lvl5pPr marL="2057400" indent="-228600" eaLnBrk="0" hangingPunct="0">
              <a:defRPr sz="3600" b="1">
                <a:solidFill>
                  <a:schemeClr val="tx1"/>
                </a:solidFill>
                <a:latin typeface="Arial" panose="020B0604020202020204" pitchFamily="34" charset="0"/>
              </a:defRPr>
            </a:lvl5pPr>
            <a:lvl6pPr marL="2514600" indent="-228600" eaLnBrk="0" fontAlgn="base" hangingPunct="0">
              <a:spcBef>
                <a:spcPct val="0"/>
              </a:spcBef>
              <a:spcAft>
                <a:spcPct val="0"/>
              </a:spcAft>
              <a:defRPr sz="3600" b="1">
                <a:solidFill>
                  <a:schemeClr val="tx1"/>
                </a:solidFill>
                <a:latin typeface="Arial" panose="020B0604020202020204" pitchFamily="34" charset="0"/>
              </a:defRPr>
            </a:lvl6pPr>
            <a:lvl7pPr marL="2971800" indent="-228600" eaLnBrk="0" fontAlgn="base" hangingPunct="0">
              <a:spcBef>
                <a:spcPct val="0"/>
              </a:spcBef>
              <a:spcAft>
                <a:spcPct val="0"/>
              </a:spcAft>
              <a:defRPr sz="3600" b="1">
                <a:solidFill>
                  <a:schemeClr val="tx1"/>
                </a:solidFill>
                <a:latin typeface="Arial" panose="020B0604020202020204" pitchFamily="34" charset="0"/>
              </a:defRPr>
            </a:lvl7pPr>
            <a:lvl8pPr marL="3429000" indent="-228600" eaLnBrk="0" fontAlgn="base" hangingPunct="0">
              <a:spcBef>
                <a:spcPct val="0"/>
              </a:spcBef>
              <a:spcAft>
                <a:spcPct val="0"/>
              </a:spcAft>
              <a:defRPr sz="3600" b="1">
                <a:solidFill>
                  <a:schemeClr val="tx1"/>
                </a:solidFill>
                <a:latin typeface="Arial" panose="020B0604020202020204" pitchFamily="34" charset="0"/>
              </a:defRPr>
            </a:lvl8pPr>
            <a:lvl9pPr marL="3886200" indent="-228600" eaLnBrk="0" fontAlgn="base" hangingPunct="0">
              <a:spcBef>
                <a:spcPct val="0"/>
              </a:spcBef>
              <a:spcAft>
                <a:spcPct val="0"/>
              </a:spcAft>
              <a:defRPr sz="3600" b="1">
                <a:solidFill>
                  <a:schemeClr val="tx1"/>
                </a:solidFill>
                <a:latin typeface="Arial" panose="020B0604020202020204" pitchFamily="34" charset="0"/>
              </a:defRPr>
            </a:lvl9pPr>
          </a:lstStyle>
          <a:p>
            <a:pPr eaLnBrk="1" hangingPunct="1"/>
            <a:r>
              <a:rPr lang="en-US" altLang="en-US" sz="2000" b="0" dirty="0">
                <a:solidFill>
                  <a:srgbClr val="000000"/>
                </a:solidFill>
                <a:latin typeface="Comic Sans MS" panose="030F0702030302020204" pitchFamily="66" charset="0"/>
              </a:rPr>
              <a:t>Find current gain</a:t>
            </a:r>
          </a:p>
        </p:txBody>
      </p:sp>
      <p:sp>
        <p:nvSpPr>
          <p:cNvPr id="9" name="TextBox 8"/>
          <p:cNvSpPr txBox="1">
            <a:spLocks noRot="1" noChangeAspect="1" noMove="1" noResize="1" noEditPoints="1" noAdjustHandles="1" noChangeArrowheads="1" noChangeShapeType="1" noTextEdit="1"/>
          </p:cNvSpPr>
          <p:nvPr/>
        </p:nvSpPr>
        <p:spPr>
          <a:xfrm>
            <a:off x="5081212" y="2808858"/>
            <a:ext cx="2839239" cy="723596"/>
          </a:xfrm>
          <a:prstGeom prst="rect">
            <a:avLst/>
          </a:prstGeom>
          <a:blipFill rotWithShape="1">
            <a:blip r:embed="rId3"/>
            <a:stretch>
              <a:fillRect/>
            </a:stretch>
          </a:blipFill>
        </p:spPr>
        <p:txBody>
          <a:bodyPr/>
          <a:lstStyle/>
          <a:p>
            <a:r>
              <a:rPr lang="en-US" sz="3600" b="1">
                <a:noFill/>
                <a:latin typeface="Comic Sans MS" panose="030F0702030302020204" pitchFamily="66" charset="0"/>
              </a:rPr>
              <a:t> </a:t>
            </a:r>
          </a:p>
        </p:txBody>
      </p:sp>
      <p:grpSp>
        <p:nvGrpSpPr>
          <p:cNvPr id="10" name="Group 9"/>
          <p:cNvGrpSpPr/>
          <p:nvPr/>
        </p:nvGrpSpPr>
        <p:grpSpPr>
          <a:xfrm>
            <a:off x="215454" y="1224042"/>
            <a:ext cx="3986213" cy="5357813"/>
            <a:chOff x="304800" y="1066800"/>
            <a:chExt cx="3986213" cy="5357813"/>
          </a:xfrm>
        </p:grpSpPr>
        <p:pic>
          <p:nvPicPr>
            <p:cNvPr id="11" name="Picture 2" descr="C:\hambley\weblogs\13\tiff\13f0027.t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1066800"/>
              <a:ext cx="3986213" cy="535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11"/>
            <p:cNvSpPr/>
            <p:nvPr/>
          </p:nvSpPr>
          <p:spPr bwMode="auto">
            <a:xfrm>
              <a:off x="683568" y="6165304"/>
              <a:ext cx="3240360" cy="234687"/>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tr-TR" sz="3600" b="1" i="0" u="none" strike="noStrike" cap="none" normalizeH="0" baseline="0" smtClean="0">
                <a:ln>
                  <a:noFill/>
                </a:ln>
                <a:solidFill>
                  <a:schemeClr val="tx1"/>
                </a:solidFill>
                <a:effectLst/>
                <a:latin typeface="Arial" charset="0"/>
              </a:endParaRPr>
            </a:p>
          </p:txBody>
        </p:sp>
      </p:grpSp>
      <p:sp>
        <p:nvSpPr>
          <p:cNvPr id="14" name="Rectangle 4"/>
          <p:cNvSpPr>
            <a:spLocks noChangeArrowheads="1"/>
          </p:cNvSpPr>
          <p:nvPr/>
        </p:nvSpPr>
        <p:spPr bwMode="auto">
          <a:xfrm>
            <a:off x="151626" y="166913"/>
            <a:ext cx="337784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3600" b="1">
                <a:solidFill>
                  <a:schemeClr val="tx1"/>
                </a:solidFill>
                <a:latin typeface="Arial" panose="020B0604020202020204" pitchFamily="34" charset="0"/>
              </a:defRPr>
            </a:lvl1pPr>
            <a:lvl2pPr marL="742950" indent="-285750" eaLnBrk="0" hangingPunct="0">
              <a:defRPr sz="3600" b="1">
                <a:solidFill>
                  <a:schemeClr val="tx1"/>
                </a:solidFill>
                <a:latin typeface="Arial" panose="020B0604020202020204" pitchFamily="34" charset="0"/>
              </a:defRPr>
            </a:lvl2pPr>
            <a:lvl3pPr marL="1143000" indent="-228600" eaLnBrk="0" hangingPunct="0">
              <a:defRPr sz="3600" b="1">
                <a:solidFill>
                  <a:schemeClr val="tx1"/>
                </a:solidFill>
                <a:latin typeface="Arial" panose="020B0604020202020204" pitchFamily="34" charset="0"/>
              </a:defRPr>
            </a:lvl3pPr>
            <a:lvl4pPr marL="1600200" indent="-228600" eaLnBrk="0" hangingPunct="0">
              <a:defRPr sz="3600" b="1">
                <a:solidFill>
                  <a:schemeClr val="tx1"/>
                </a:solidFill>
                <a:latin typeface="Arial" panose="020B0604020202020204" pitchFamily="34" charset="0"/>
              </a:defRPr>
            </a:lvl4pPr>
            <a:lvl5pPr marL="2057400" indent="-228600" eaLnBrk="0" hangingPunct="0">
              <a:defRPr sz="3600" b="1">
                <a:solidFill>
                  <a:schemeClr val="tx1"/>
                </a:solidFill>
                <a:latin typeface="Arial" panose="020B0604020202020204" pitchFamily="34" charset="0"/>
              </a:defRPr>
            </a:lvl5pPr>
            <a:lvl6pPr marL="2514600" indent="-228600" eaLnBrk="0" fontAlgn="base" hangingPunct="0">
              <a:spcBef>
                <a:spcPct val="0"/>
              </a:spcBef>
              <a:spcAft>
                <a:spcPct val="0"/>
              </a:spcAft>
              <a:defRPr sz="3600" b="1">
                <a:solidFill>
                  <a:schemeClr val="tx1"/>
                </a:solidFill>
                <a:latin typeface="Arial" panose="020B0604020202020204" pitchFamily="34" charset="0"/>
              </a:defRPr>
            </a:lvl6pPr>
            <a:lvl7pPr marL="2971800" indent="-228600" eaLnBrk="0" fontAlgn="base" hangingPunct="0">
              <a:spcBef>
                <a:spcPct val="0"/>
              </a:spcBef>
              <a:spcAft>
                <a:spcPct val="0"/>
              </a:spcAft>
              <a:defRPr sz="3600" b="1">
                <a:solidFill>
                  <a:schemeClr val="tx1"/>
                </a:solidFill>
                <a:latin typeface="Arial" panose="020B0604020202020204" pitchFamily="34" charset="0"/>
              </a:defRPr>
            </a:lvl7pPr>
            <a:lvl8pPr marL="3429000" indent="-228600" eaLnBrk="0" fontAlgn="base" hangingPunct="0">
              <a:spcBef>
                <a:spcPct val="0"/>
              </a:spcBef>
              <a:spcAft>
                <a:spcPct val="0"/>
              </a:spcAft>
              <a:defRPr sz="3600" b="1">
                <a:solidFill>
                  <a:schemeClr val="tx1"/>
                </a:solidFill>
                <a:latin typeface="Arial" panose="020B0604020202020204" pitchFamily="34" charset="0"/>
              </a:defRPr>
            </a:lvl8pPr>
            <a:lvl9pPr marL="3886200" indent="-228600" eaLnBrk="0" fontAlgn="base" hangingPunct="0">
              <a:spcBef>
                <a:spcPct val="0"/>
              </a:spcBef>
              <a:spcAft>
                <a:spcPct val="0"/>
              </a:spcAft>
              <a:defRPr sz="3600" b="1">
                <a:solidFill>
                  <a:schemeClr val="tx1"/>
                </a:solidFill>
                <a:latin typeface="Arial" panose="020B0604020202020204" pitchFamily="34" charset="0"/>
              </a:defRPr>
            </a:lvl9pPr>
          </a:lstStyle>
          <a:p>
            <a:pPr algn="ctr" eaLnBrk="1" hangingPunct="1"/>
            <a:r>
              <a:rPr lang="en-US" altLang="en-US" sz="2400" dirty="0">
                <a:solidFill>
                  <a:srgbClr val="FF0000"/>
                </a:solidFill>
                <a:latin typeface="Comic Sans MS" panose="030F0702030302020204" pitchFamily="66" charset="0"/>
              </a:rPr>
              <a:t>Small-Signal </a:t>
            </a:r>
            <a:r>
              <a:rPr lang="tr-TR" altLang="en-US" sz="2400" dirty="0" smtClean="0">
                <a:solidFill>
                  <a:srgbClr val="FF0000"/>
                </a:solidFill>
                <a:latin typeface="Comic Sans MS" panose="030F0702030302020204" pitchFamily="66" charset="0"/>
              </a:rPr>
              <a:t>Analysis</a:t>
            </a:r>
            <a:endParaRPr lang="en-US" altLang="en-US" sz="2400" dirty="0">
              <a:solidFill>
                <a:srgbClr val="FF0000"/>
              </a:solidFill>
              <a:latin typeface="Comic Sans MS" panose="030F0702030302020204" pitchFamily="66" charset="0"/>
            </a:endParaRPr>
          </a:p>
        </p:txBody>
      </p:sp>
      <p:sp>
        <p:nvSpPr>
          <p:cNvPr id="20" name="TextBox 6"/>
          <p:cNvSpPr txBox="1">
            <a:spLocks noChangeArrowheads="1"/>
          </p:cNvSpPr>
          <p:nvPr/>
        </p:nvSpPr>
        <p:spPr bwMode="auto">
          <a:xfrm>
            <a:off x="4787900" y="4980831"/>
            <a:ext cx="29466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3600" b="1">
                <a:solidFill>
                  <a:schemeClr val="tx1"/>
                </a:solidFill>
                <a:latin typeface="Arial" panose="020B0604020202020204" pitchFamily="34" charset="0"/>
              </a:defRPr>
            </a:lvl1pPr>
            <a:lvl2pPr marL="742950" indent="-285750" eaLnBrk="0" hangingPunct="0">
              <a:defRPr sz="3600" b="1">
                <a:solidFill>
                  <a:schemeClr val="tx1"/>
                </a:solidFill>
                <a:latin typeface="Arial" panose="020B0604020202020204" pitchFamily="34" charset="0"/>
              </a:defRPr>
            </a:lvl2pPr>
            <a:lvl3pPr marL="1143000" indent="-228600" eaLnBrk="0" hangingPunct="0">
              <a:defRPr sz="3600" b="1">
                <a:solidFill>
                  <a:schemeClr val="tx1"/>
                </a:solidFill>
                <a:latin typeface="Arial" panose="020B0604020202020204" pitchFamily="34" charset="0"/>
              </a:defRPr>
            </a:lvl3pPr>
            <a:lvl4pPr marL="1600200" indent="-228600" eaLnBrk="0" hangingPunct="0">
              <a:defRPr sz="3600" b="1">
                <a:solidFill>
                  <a:schemeClr val="tx1"/>
                </a:solidFill>
                <a:latin typeface="Arial" panose="020B0604020202020204" pitchFamily="34" charset="0"/>
              </a:defRPr>
            </a:lvl4pPr>
            <a:lvl5pPr marL="2057400" indent="-228600" eaLnBrk="0" hangingPunct="0">
              <a:defRPr sz="3600" b="1">
                <a:solidFill>
                  <a:schemeClr val="tx1"/>
                </a:solidFill>
                <a:latin typeface="Arial" panose="020B0604020202020204" pitchFamily="34" charset="0"/>
              </a:defRPr>
            </a:lvl5pPr>
            <a:lvl6pPr marL="2514600" indent="-228600" eaLnBrk="0" fontAlgn="base" hangingPunct="0">
              <a:spcBef>
                <a:spcPct val="0"/>
              </a:spcBef>
              <a:spcAft>
                <a:spcPct val="0"/>
              </a:spcAft>
              <a:defRPr sz="3600" b="1">
                <a:solidFill>
                  <a:schemeClr val="tx1"/>
                </a:solidFill>
                <a:latin typeface="Arial" panose="020B0604020202020204" pitchFamily="34" charset="0"/>
              </a:defRPr>
            </a:lvl6pPr>
            <a:lvl7pPr marL="2971800" indent="-228600" eaLnBrk="0" fontAlgn="base" hangingPunct="0">
              <a:spcBef>
                <a:spcPct val="0"/>
              </a:spcBef>
              <a:spcAft>
                <a:spcPct val="0"/>
              </a:spcAft>
              <a:defRPr sz="3600" b="1">
                <a:solidFill>
                  <a:schemeClr val="tx1"/>
                </a:solidFill>
                <a:latin typeface="Arial" panose="020B0604020202020204" pitchFamily="34" charset="0"/>
              </a:defRPr>
            </a:lvl7pPr>
            <a:lvl8pPr marL="3429000" indent="-228600" eaLnBrk="0" fontAlgn="base" hangingPunct="0">
              <a:spcBef>
                <a:spcPct val="0"/>
              </a:spcBef>
              <a:spcAft>
                <a:spcPct val="0"/>
              </a:spcAft>
              <a:defRPr sz="3600" b="1">
                <a:solidFill>
                  <a:schemeClr val="tx1"/>
                </a:solidFill>
                <a:latin typeface="Arial" panose="020B0604020202020204" pitchFamily="34" charset="0"/>
              </a:defRPr>
            </a:lvl8pPr>
            <a:lvl9pPr marL="3886200" indent="-228600" eaLnBrk="0" fontAlgn="base" hangingPunct="0">
              <a:spcBef>
                <a:spcPct val="0"/>
              </a:spcBef>
              <a:spcAft>
                <a:spcPct val="0"/>
              </a:spcAft>
              <a:defRPr sz="3600" b="1">
                <a:solidFill>
                  <a:schemeClr val="tx1"/>
                </a:solidFill>
                <a:latin typeface="Arial" panose="020B0604020202020204" pitchFamily="34" charset="0"/>
              </a:defRPr>
            </a:lvl9pPr>
          </a:lstStyle>
          <a:p>
            <a:pPr eaLnBrk="1" hangingPunct="1"/>
            <a:r>
              <a:rPr lang="en-US" altLang="en-US" sz="2000" b="0">
                <a:solidFill>
                  <a:srgbClr val="000000"/>
                </a:solidFill>
                <a:latin typeface="Comic Sans MS" panose="030F0702030302020204" pitchFamily="66" charset="0"/>
              </a:rPr>
              <a:t>Find output impedance:</a:t>
            </a:r>
          </a:p>
        </p:txBody>
      </p:sp>
      <p:sp>
        <p:nvSpPr>
          <p:cNvPr id="21" name="TextBox 20"/>
          <p:cNvSpPr txBox="1">
            <a:spLocks noRot="1" noChangeAspect="1" noMove="1" noResize="1" noEditPoints="1" noAdjustHandles="1" noChangeArrowheads="1" noChangeShapeType="1" noTextEdit="1"/>
          </p:cNvSpPr>
          <p:nvPr/>
        </p:nvSpPr>
        <p:spPr>
          <a:xfrm>
            <a:off x="4953000" y="5429276"/>
            <a:ext cx="2839239" cy="400110"/>
          </a:xfrm>
          <a:prstGeom prst="rect">
            <a:avLst/>
          </a:prstGeom>
          <a:blipFill rotWithShape="1">
            <a:blip r:embed="rId5"/>
            <a:stretch>
              <a:fillRect b="-4615"/>
            </a:stretch>
          </a:blipFill>
        </p:spPr>
        <p:txBody>
          <a:bodyPr/>
          <a:lstStyle/>
          <a:p>
            <a:r>
              <a:rPr lang="en-US" sz="3600" b="1">
                <a:noFill/>
                <a:latin typeface="Comic Sans MS" panose="030F0702030302020204" pitchFamily="66" charset="0"/>
              </a:rPr>
              <a:t> </a:t>
            </a:r>
          </a:p>
        </p:txBody>
      </p:sp>
    </p:spTree>
    <p:extLst>
      <p:ext uri="{BB962C8B-B14F-4D97-AF65-F5344CB8AC3E}">
        <p14:creationId xmlns:p14="http://schemas.microsoft.com/office/powerpoint/2010/main" val="15642119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82263" y="1484784"/>
            <a:ext cx="4083962" cy="3692682"/>
          </a:xfrm>
          <a:prstGeom prst="rect">
            <a:avLst/>
          </a:prstGeom>
        </p:spPr>
      </p:pic>
      <p:sp>
        <p:nvSpPr>
          <p:cNvPr id="3" name="Rectangle 2"/>
          <p:cNvSpPr/>
          <p:nvPr/>
        </p:nvSpPr>
        <p:spPr>
          <a:xfrm>
            <a:off x="251520" y="332656"/>
            <a:ext cx="8784976" cy="1477328"/>
          </a:xfrm>
          <a:prstGeom prst="rect">
            <a:avLst/>
          </a:prstGeom>
        </p:spPr>
        <p:txBody>
          <a:bodyPr wrap="square">
            <a:spAutoFit/>
          </a:bodyPr>
          <a:lstStyle/>
          <a:p>
            <a:r>
              <a:rPr lang="en-US" b="1" dirty="0">
                <a:latin typeface="Comic Sans MS" panose="030F0702030302020204" pitchFamily="66" charset="0"/>
              </a:rPr>
              <a:t>The parameters of the </a:t>
            </a:r>
            <a:r>
              <a:rPr lang="en-US" b="1" dirty="0" smtClean="0">
                <a:latin typeface="Comic Sans MS" panose="030F0702030302020204" pitchFamily="66" charset="0"/>
              </a:rPr>
              <a:t>transistor </a:t>
            </a:r>
            <a:r>
              <a:rPr lang="en-US" b="1" dirty="0">
                <a:latin typeface="Comic Sans MS" panose="030F0702030302020204" pitchFamily="66" charset="0"/>
              </a:rPr>
              <a:t>are β = </a:t>
            </a:r>
            <a:r>
              <a:rPr lang="en-US" b="1" dirty="0" smtClean="0">
                <a:latin typeface="Comic Sans MS" panose="030F0702030302020204" pitchFamily="66" charset="0"/>
              </a:rPr>
              <a:t>100</a:t>
            </a:r>
            <a:r>
              <a:rPr lang="tr-TR" b="1" dirty="0" smtClean="0">
                <a:latin typeface="Comic Sans MS" panose="030F0702030302020204" pitchFamily="66" charset="0"/>
              </a:rPr>
              <a:t>, </a:t>
            </a:r>
            <a:r>
              <a:rPr lang="en-US" b="1" dirty="0" smtClean="0">
                <a:latin typeface="Comic Sans MS" panose="030F0702030302020204" pitchFamily="66" charset="0"/>
              </a:rPr>
              <a:t>V</a:t>
            </a:r>
            <a:r>
              <a:rPr lang="tr-TR" b="1" baseline="-25000" dirty="0" smtClean="0">
                <a:latin typeface="Comic Sans MS" panose="030F0702030302020204" pitchFamily="66" charset="0"/>
              </a:rPr>
              <a:t>BE</a:t>
            </a:r>
            <a:r>
              <a:rPr lang="tr-TR" b="1" dirty="0" smtClean="0">
                <a:latin typeface="Comic Sans MS" panose="030F0702030302020204" pitchFamily="66" charset="0"/>
              </a:rPr>
              <a:t>=0.7V </a:t>
            </a:r>
            <a:r>
              <a:rPr lang="en-US" b="1" dirty="0" smtClean="0">
                <a:latin typeface="Comic Sans MS" panose="030F0702030302020204" pitchFamily="66" charset="0"/>
              </a:rPr>
              <a:t>and </a:t>
            </a:r>
            <a:r>
              <a:rPr lang="en-US" b="1" dirty="0">
                <a:latin typeface="Comic Sans MS" panose="030F0702030302020204" pitchFamily="66" charset="0"/>
              </a:rPr>
              <a:t>V</a:t>
            </a:r>
            <a:r>
              <a:rPr lang="en-US" b="1" baseline="-25000" dirty="0">
                <a:latin typeface="Comic Sans MS" panose="030F0702030302020204" pitchFamily="66" charset="0"/>
              </a:rPr>
              <a:t>A</a:t>
            </a:r>
            <a:r>
              <a:rPr lang="en-US" b="1" dirty="0">
                <a:latin typeface="Comic Sans MS" panose="030F0702030302020204" pitchFamily="66" charset="0"/>
              </a:rPr>
              <a:t> </a:t>
            </a:r>
            <a:r>
              <a:rPr lang="en-US" b="1" dirty="0" smtClean="0">
                <a:latin typeface="Comic Sans MS" panose="030F0702030302020204" pitchFamily="66" charset="0"/>
              </a:rPr>
              <a:t>=∞.</a:t>
            </a:r>
            <a:endParaRPr lang="en-US" b="1" dirty="0">
              <a:latin typeface="Comic Sans MS" panose="030F0702030302020204" pitchFamily="66" charset="0"/>
            </a:endParaRPr>
          </a:p>
          <a:p>
            <a:r>
              <a:rPr lang="en-US" dirty="0">
                <a:latin typeface="Comic Sans MS" panose="030F0702030302020204" pitchFamily="66" charset="0"/>
              </a:rPr>
              <a:t>(a) Find the dc voltages at the base and emitter terminals.</a:t>
            </a:r>
          </a:p>
          <a:p>
            <a:r>
              <a:rPr lang="en-US" dirty="0">
                <a:latin typeface="Comic Sans MS" panose="030F0702030302020204" pitchFamily="66" charset="0"/>
              </a:rPr>
              <a:t>(b) Find R</a:t>
            </a:r>
            <a:r>
              <a:rPr lang="en-US" baseline="-25000" dirty="0">
                <a:latin typeface="Comic Sans MS" panose="030F0702030302020204" pitchFamily="66" charset="0"/>
              </a:rPr>
              <a:t>C</a:t>
            </a:r>
            <a:r>
              <a:rPr lang="en-US" dirty="0">
                <a:latin typeface="Comic Sans MS" panose="030F0702030302020204" pitchFamily="66" charset="0"/>
              </a:rPr>
              <a:t> such that V</a:t>
            </a:r>
            <a:r>
              <a:rPr lang="en-US" baseline="-25000" dirty="0">
                <a:latin typeface="Comic Sans MS" panose="030F0702030302020204" pitchFamily="66" charset="0"/>
              </a:rPr>
              <a:t>CEQ</a:t>
            </a:r>
            <a:r>
              <a:rPr lang="en-US" dirty="0">
                <a:latin typeface="Comic Sans MS" panose="030F0702030302020204" pitchFamily="66" charset="0"/>
              </a:rPr>
              <a:t> = 3.5 V.</a:t>
            </a:r>
          </a:p>
          <a:p>
            <a:r>
              <a:rPr lang="en-US" dirty="0">
                <a:latin typeface="Comic Sans MS" panose="030F0702030302020204" pitchFamily="66" charset="0"/>
              </a:rPr>
              <a:t>(c) Assuming C</a:t>
            </a:r>
            <a:r>
              <a:rPr lang="en-US" baseline="-25000" dirty="0">
                <a:latin typeface="Comic Sans MS" panose="030F0702030302020204" pitchFamily="66" charset="0"/>
              </a:rPr>
              <a:t>C</a:t>
            </a:r>
            <a:r>
              <a:rPr lang="en-US" dirty="0">
                <a:latin typeface="Comic Sans MS" panose="030F0702030302020204" pitchFamily="66" charset="0"/>
              </a:rPr>
              <a:t> and C</a:t>
            </a:r>
            <a:r>
              <a:rPr lang="en-US" baseline="-25000" dirty="0">
                <a:latin typeface="Comic Sans MS" panose="030F0702030302020204" pitchFamily="66" charset="0"/>
              </a:rPr>
              <a:t>E</a:t>
            </a:r>
            <a:r>
              <a:rPr lang="en-US" dirty="0">
                <a:latin typeface="Comic Sans MS" panose="030F0702030302020204" pitchFamily="66" charset="0"/>
              </a:rPr>
              <a:t> act as short circuits, determine the small-signal voltage gain Av = </a:t>
            </a:r>
            <a:r>
              <a:rPr lang="en-US" dirty="0" err="1">
                <a:latin typeface="Comic Sans MS" panose="030F0702030302020204" pitchFamily="66" charset="0"/>
              </a:rPr>
              <a:t>vo</a:t>
            </a:r>
            <a:r>
              <a:rPr lang="en-US" dirty="0">
                <a:latin typeface="Comic Sans MS" panose="030F0702030302020204" pitchFamily="66" charset="0"/>
              </a:rPr>
              <a:t> </a:t>
            </a:r>
            <a:r>
              <a:rPr lang="en-US" dirty="0" smtClean="0">
                <a:latin typeface="Comic Sans MS" panose="030F0702030302020204" pitchFamily="66" charset="0"/>
              </a:rPr>
              <a:t>/vs.</a:t>
            </a:r>
            <a:endParaRPr lang="en-US" dirty="0">
              <a:latin typeface="Comic Sans MS" panose="030F0702030302020204" pitchFamily="66" charset="0"/>
            </a:endParaRPr>
          </a:p>
        </p:txBody>
      </p:sp>
      <p:pic>
        <p:nvPicPr>
          <p:cNvPr id="5" name="Picture 4"/>
          <p:cNvPicPr>
            <a:picLocks noChangeAspect="1"/>
          </p:cNvPicPr>
          <p:nvPr/>
        </p:nvPicPr>
        <p:blipFill>
          <a:blip r:embed="rId3"/>
          <a:stretch>
            <a:fillRect/>
          </a:stretch>
        </p:blipFill>
        <p:spPr>
          <a:xfrm>
            <a:off x="4211960" y="1741086"/>
            <a:ext cx="4678378" cy="2174405"/>
          </a:xfrm>
          <a:prstGeom prst="rect">
            <a:avLst/>
          </a:prstGeom>
        </p:spPr>
      </p:pic>
      <p:pic>
        <p:nvPicPr>
          <p:cNvPr id="6" name="Picture 5"/>
          <p:cNvPicPr>
            <a:picLocks noChangeAspect="1"/>
          </p:cNvPicPr>
          <p:nvPr/>
        </p:nvPicPr>
        <p:blipFill>
          <a:blip r:embed="rId4"/>
          <a:stretch>
            <a:fillRect/>
          </a:stretch>
        </p:blipFill>
        <p:spPr>
          <a:xfrm>
            <a:off x="4644008" y="4293096"/>
            <a:ext cx="3578283" cy="2004237"/>
          </a:xfrm>
          <a:prstGeom prst="rect">
            <a:avLst/>
          </a:prstGeom>
        </p:spPr>
      </p:pic>
    </p:spTree>
    <p:extLst>
      <p:ext uri="{BB962C8B-B14F-4D97-AF65-F5344CB8AC3E}">
        <p14:creationId xmlns:p14="http://schemas.microsoft.com/office/powerpoint/2010/main" val="633933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07504" y="404664"/>
            <a:ext cx="8748464" cy="1200329"/>
          </a:xfrm>
          <a:prstGeom prst="rect">
            <a:avLst/>
          </a:prstGeom>
        </p:spPr>
        <p:txBody>
          <a:bodyPr wrap="square">
            <a:spAutoFit/>
          </a:bodyPr>
          <a:lstStyle/>
          <a:p>
            <a:r>
              <a:rPr lang="en-US" b="1" dirty="0" smtClean="0">
                <a:solidFill>
                  <a:srgbClr val="000000"/>
                </a:solidFill>
                <a:latin typeface="Comic Sans MS" panose="030F0702030302020204" pitchFamily="66" charset="0"/>
              </a:rPr>
              <a:t>Consider </a:t>
            </a:r>
            <a:r>
              <a:rPr lang="en-US" b="1" dirty="0">
                <a:solidFill>
                  <a:srgbClr val="000000"/>
                </a:solidFill>
                <a:latin typeface="Comic Sans MS" panose="030F0702030302020204" pitchFamily="66" charset="0"/>
              </a:rPr>
              <a:t>the amplifier shown above. Use the following parameters for your calculations. </a:t>
            </a:r>
            <a:r>
              <a:rPr lang="en-US" b="1" i="1" dirty="0" smtClean="0">
                <a:solidFill>
                  <a:srgbClr val="000000"/>
                </a:solidFill>
                <a:latin typeface="Comic Sans MS" panose="030F0702030302020204" pitchFamily="66" charset="0"/>
              </a:rPr>
              <a:t>Transistor </a:t>
            </a:r>
            <a:r>
              <a:rPr lang="en-US" b="1" i="1" dirty="0">
                <a:solidFill>
                  <a:srgbClr val="000000"/>
                </a:solidFill>
                <a:latin typeface="Comic Sans MS" panose="030F0702030302020204" pitchFamily="66" charset="0"/>
              </a:rPr>
              <a:t>parameters : </a:t>
            </a:r>
            <a:r>
              <a:rPr lang="el-GR" b="1" i="1" dirty="0">
                <a:solidFill>
                  <a:srgbClr val="000000"/>
                </a:solidFill>
                <a:latin typeface="Comic Sans MS" panose="030F0702030302020204" pitchFamily="66" charset="0"/>
              </a:rPr>
              <a:t>β=200, </a:t>
            </a:r>
            <a:r>
              <a:rPr lang="en-US" b="1" i="1" dirty="0">
                <a:solidFill>
                  <a:srgbClr val="000000"/>
                </a:solidFill>
                <a:latin typeface="Comic Sans MS" panose="030F0702030302020204" pitchFamily="66" charset="0"/>
              </a:rPr>
              <a:t>V</a:t>
            </a:r>
            <a:r>
              <a:rPr lang="en-US" sz="1100" b="1" i="1" dirty="0">
                <a:solidFill>
                  <a:srgbClr val="000000"/>
                </a:solidFill>
                <a:latin typeface="Comic Sans MS" panose="030F0702030302020204" pitchFamily="66" charset="0"/>
              </a:rPr>
              <a:t>BE</a:t>
            </a:r>
            <a:r>
              <a:rPr lang="en-US" b="1" i="1" dirty="0">
                <a:solidFill>
                  <a:srgbClr val="000000"/>
                </a:solidFill>
                <a:latin typeface="Comic Sans MS" panose="030F0702030302020204" pitchFamily="66" charset="0"/>
              </a:rPr>
              <a:t>=0.7V, V</a:t>
            </a:r>
            <a:r>
              <a:rPr lang="en-US" sz="1100" b="1" i="1" dirty="0">
                <a:solidFill>
                  <a:srgbClr val="000000"/>
                </a:solidFill>
                <a:latin typeface="Comic Sans MS" panose="030F0702030302020204" pitchFamily="66" charset="0"/>
              </a:rPr>
              <a:t>T</a:t>
            </a:r>
            <a:r>
              <a:rPr lang="en-US" b="1" i="1" dirty="0">
                <a:solidFill>
                  <a:srgbClr val="000000"/>
                </a:solidFill>
                <a:latin typeface="Comic Sans MS" panose="030F0702030302020204" pitchFamily="66" charset="0"/>
              </a:rPr>
              <a:t>=25mV, </a:t>
            </a:r>
            <a:r>
              <a:rPr lang="en-US" b="1" i="1" dirty="0" smtClean="0">
                <a:solidFill>
                  <a:srgbClr val="000000"/>
                </a:solidFill>
                <a:latin typeface="Comic Sans MS" panose="030F0702030302020204" pitchFamily="66" charset="0"/>
              </a:rPr>
              <a:t>V</a:t>
            </a:r>
            <a:r>
              <a:rPr lang="en-US" sz="1100" b="1" i="1" dirty="0" smtClean="0">
                <a:solidFill>
                  <a:srgbClr val="000000"/>
                </a:solidFill>
                <a:latin typeface="Comic Sans MS" panose="030F0702030302020204" pitchFamily="66" charset="0"/>
              </a:rPr>
              <a:t>A</a:t>
            </a:r>
            <a:r>
              <a:rPr lang="en-US" b="1" i="1" dirty="0" smtClean="0">
                <a:solidFill>
                  <a:srgbClr val="000000"/>
                </a:solidFill>
                <a:latin typeface="Comic Sans MS" panose="030F0702030302020204" pitchFamily="66" charset="0"/>
              </a:rPr>
              <a:t>=</a:t>
            </a:r>
            <a:r>
              <a:rPr lang="en-US" b="1" dirty="0">
                <a:latin typeface="Comic Sans MS" panose="030F0702030302020204" pitchFamily="66" charset="0"/>
              </a:rPr>
              <a:t> ∞</a:t>
            </a:r>
            <a:endParaRPr lang="en-US" b="1" dirty="0">
              <a:solidFill>
                <a:srgbClr val="000000"/>
              </a:solidFill>
              <a:latin typeface="Comic Sans MS" panose="030F0702030302020204" pitchFamily="66" charset="0"/>
            </a:endParaRPr>
          </a:p>
          <a:p>
            <a:r>
              <a:rPr lang="en-US" b="1" dirty="0">
                <a:solidFill>
                  <a:srgbClr val="000000"/>
                </a:solidFill>
                <a:latin typeface="Comic Sans MS" panose="030F0702030302020204" pitchFamily="66" charset="0"/>
              </a:rPr>
              <a:t>a. </a:t>
            </a:r>
            <a:r>
              <a:rPr lang="en-US" dirty="0">
                <a:solidFill>
                  <a:srgbClr val="000000"/>
                </a:solidFill>
                <a:latin typeface="Comic Sans MS" panose="030F0702030302020204" pitchFamily="66" charset="0"/>
              </a:rPr>
              <a:t>Find </a:t>
            </a:r>
            <a:r>
              <a:rPr lang="en-US" b="1" i="1" dirty="0">
                <a:solidFill>
                  <a:srgbClr val="000000"/>
                </a:solidFill>
                <a:latin typeface="Comic Sans MS" panose="030F0702030302020204" pitchFamily="66" charset="0"/>
              </a:rPr>
              <a:t>V</a:t>
            </a:r>
            <a:r>
              <a:rPr lang="en-US" sz="1100" b="1" i="1" dirty="0">
                <a:solidFill>
                  <a:srgbClr val="000000"/>
                </a:solidFill>
                <a:latin typeface="Comic Sans MS" panose="030F0702030302020204" pitchFamily="66" charset="0"/>
              </a:rPr>
              <a:t>B </a:t>
            </a:r>
            <a:r>
              <a:rPr lang="en-US" dirty="0">
                <a:solidFill>
                  <a:srgbClr val="000000"/>
                </a:solidFill>
                <a:latin typeface="Comic Sans MS" panose="030F0702030302020204" pitchFamily="66" charset="0"/>
              </a:rPr>
              <a:t>and </a:t>
            </a:r>
            <a:r>
              <a:rPr lang="en-US" b="1" i="1" dirty="0">
                <a:solidFill>
                  <a:srgbClr val="000000"/>
                </a:solidFill>
                <a:latin typeface="Comic Sans MS" panose="030F0702030302020204" pitchFamily="66" charset="0"/>
              </a:rPr>
              <a:t>V</a:t>
            </a:r>
            <a:r>
              <a:rPr lang="en-US" sz="1100" b="1" i="1" dirty="0">
                <a:solidFill>
                  <a:srgbClr val="000000"/>
                </a:solidFill>
                <a:latin typeface="Comic Sans MS" panose="030F0702030302020204" pitchFamily="66" charset="0"/>
              </a:rPr>
              <a:t>C </a:t>
            </a:r>
            <a:r>
              <a:rPr lang="en-US" dirty="0">
                <a:solidFill>
                  <a:srgbClr val="000000"/>
                </a:solidFill>
                <a:latin typeface="Comic Sans MS" panose="030F0702030302020204" pitchFamily="66" charset="0"/>
              </a:rPr>
              <a:t>of the transistor by performing DC analysis. </a:t>
            </a:r>
          </a:p>
          <a:p>
            <a:r>
              <a:rPr lang="en-US" b="1" dirty="0">
                <a:solidFill>
                  <a:srgbClr val="000000"/>
                </a:solidFill>
                <a:latin typeface="Comic Sans MS" panose="030F0702030302020204" pitchFamily="66" charset="0"/>
              </a:rPr>
              <a:t>b. </a:t>
            </a:r>
            <a:r>
              <a:rPr lang="en-US" dirty="0">
                <a:solidFill>
                  <a:srgbClr val="000000"/>
                </a:solidFill>
                <a:latin typeface="Comic Sans MS" panose="030F0702030302020204" pitchFamily="66" charset="0"/>
              </a:rPr>
              <a:t>Find the small signal values of </a:t>
            </a:r>
            <a:r>
              <a:rPr lang="en-US" i="1" dirty="0" err="1">
                <a:solidFill>
                  <a:srgbClr val="000000"/>
                </a:solidFill>
                <a:latin typeface="Comic Sans MS" panose="030F0702030302020204" pitchFamily="66" charset="0"/>
              </a:rPr>
              <a:t>r</a:t>
            </a:r>
            <a:r>
              <a:rPr lang="en-US" sz="1100" i="1" dirty="0" err="1">
                <a:solidFill>
                  <a:srgbClr val="000000"/>
                </a:solidFill>
                <a:latin typeface="Comic Sans MS" panose="030F0702030302020204" pitchFamily="66" charset="0"/>
              </a:rPr>
              <a:t>in</a:t>
            </a:r>
            <a:r>
              <a:rPr lang="en-US" dirty="0">
                <a:solidFill>
                  <a:srgbClr val="000000"/>
                </a:solidFill>
                <a:latin typeface="Comic Sans MS" panose="030F0702030302020204" pitchFamily="66" charset="0"/>
              </a:rPr>
              <a:t>, </a:t>
            </a:r>
            <a:r>
              <a:rPr lang="en-US" i="1" dirty="0">
                <a:solidFill>
                  <a:srgbClr val="000000"/>
                </a:solidFill>
                <a:latin typeface="Comic Sans MS" panose="030F0702030302020204" pitchFamily="66" charset="0"/>
              </a:rPr>
              <a:t>r</a:t>
            </a:r>
            <a:r>
              <a:rPr lang="en-US" sz="1100" i="1" dirty="0">
                <a:solidFill>
                  <a:srgbClr val="000000"/>
                </a:solidFill>
                <a:latin typeface="Comic Sans MS" panose="030F0702030302020204" pitchFamily="66" charset="0"/>
              </a:rPr>
              <a:t>out</a:t>
            </a:r>
            <a:r>
              <a:rPr lang="en-US" dirty="0">
                <a:solidFill>
                  <a:srgbClr val="000000"/>
                </a:solidFill>
                <a:latin typeface="Comic Sans MS" panose="030F0702030302020204" pitchFamily="66" charset="0"/>
              </a:rPr>
              <a:t>, and </a:t>
            </a:r>
            <a:r>
              <a:rPr lang="en-US" i="1" dirty="0" err="1">
                <a:solidFill>
                  <a:srgbClr val="000000"/>
                </a:solidFill>
                <a:latin typeface="Comic Sans MS" panose="030F0702030302020204" pitchFamily="66" charset="0"/>
              </a:rPr>
              <a:t>v</a:t>
            </a:r>
            <a:r>
              <a:rPr lang="en-US" sz="1100" i="1" dirty="0" err="1">
                <a:solidFill>
                  <a:srgbClr val="000000"/>
                </a:solidFill>
                <a:latin typeface="Comic Sans MS" panose="030F0702030302020204" pitchFamily="66" charset="0"/>
              </a:rPr>
              <a:t>out</a:t>
            </a:r>
            <a:r>
              <a:rPr lang="en-US" i="1" dirty="0">
                <a:solidFill>
                  <a:srgbClr val="000000"/>
                </a:solidFill>
                <a:latin typeface="Comic Sans MS" panose="030F0702030302020204" pitchFamily="66" charset="0"/>
              </a:rPr>
              <a:t>/v</a:t>
            </a:r>
            <a:r>
              <a:rPr lang="en-US" sz="1100" i="1" dirty="0">
                <a:solidFill>
                  <a:srgbClr val="000000"/>
                </a:solidFill>
                <a:latin typeface="Comic Sans MS" panose="030F0702030302020204" pitchFamily="66" charset="0"/>
              </a:rPr>
              <a:t>in</a:t>
            </a:r>
            <a:r>
              <a:rPr lang="en-US" dirty="0">
                <a:solidFill>
                  <a:srgbClr val="000000"/>
                </a:solidFill>
                <a:latin typeface="Comic Sans MS" panose="030F0702030302020204" pitchFamily="66" charset="0"/>
              </a:rPr>
              <a:t>. </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520" y="1604993"/>
            <a:ext cx="3780000" cy="3233667"/>
          </a:xfrm>
          <a:prstGeom prst="rect">
            <a:avLst/>
          </a:prstGeom>
        </p:spPr>
      </p:pic>
    </p:spTree>
    <p:extLst>
      <p:ext uri="{BB962C8B-B14F-4D97-AF65-F5344CB8AC3E}">
        <p14:creationId xmlns:p14="http://schemas.microsoft.com/office/powerpoint/2010/main" val="32867607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51520" y="188640"/>
            <a:ext cx="8568952" cy="1200329"/>
          </a:xfrm>
          <a:prstGeom prst="rect">
            <a:avLst/>
          </a:prstGeom>
        </p:spPr>
        <p:txBody>
          <a:bodyPr wrap="square">
            <a:spAutoFit/>
          </a:bodyPr>
          <a:lstStyle/>
          <a:p>
            <a:r>
              <a:rPr lang="en-US" b="1" dirty="0" smtClean="0">
                <a:solidFill>
                  <a:srgbClr val="000000"/>
                </a:solidFill>
                <a:latin typeface="Comic Sans MS" panose="030F0702030302020204" pitchFamily="66" charset="0"/>
              </a:rPr>
              <a:t>Consider </a:t>
            </a:r>
            <a:r>
              <a:rPr lang="en-US" b="1" dirty="0">
                <a:solidFill>
                  <a:srgbClr val="000000"/>
                </a:solidFill>
                <a:latin typeface="Comic Sans MS" panose="030F0702030302020204" pitchFamily="66" charset="0"/>
              </a:rPr>
              <a:t>an amplifier shown below</a:t>
            </a:r>
            <a:r>
              <a:rPr lang="en-US" b="1" i="1" dirty="0">
                <a:solidFill>
                  <a:srgbClr val="000000"/>
                </a:solidFill>
                <a:latin typeface="Comic Sans MS" panose="030F0702030302020204" pitchFamily="66" charset="0"/>
              </a:rPr>
              <a:t>. </a:t>
            </a:r>
            <a:r>
              <a:rPr lang="en-US" b="1" dirty="0">
                <a:solidFill>
                  <a:srgbClr val="000000"/>
                </a:solidFill>
                <a:latin typeface="Comic Sans MS" panose="030F0702030302020204" pitchFamily="66" charset="0"/>
              </a:rPr>
              <a:t>Suppose that the value of the coupling capacitors </a:t>
            </a:r>
            <a:r>
              <a:rPr lang="en-US" b="1" i="1" dirty="0">
                <a:solidFill>
                  <a:srgbClr val="000000"/>
                </a:solidFill>
                <a:latin typeface="Comic Sans MS" panose="030F0702030302020204" pitchFamily="66" charset="0"/>
              </a:rPr>
              <a:t>Cc</a:t>
            </a:r>
            <a:r>
              <a:rPr lang="en-US" sz="1100" b="1" dirty="0">
                <a:solidFill>
                  <a:srgbClr val="000000"/>
                </a:solidFill>
                <a:latin typeface="Comic Sans MS" panose="030F0702030302020204" pitchFamily="66" charset="0"/>
              </a:rPr>
              <a:t>1 </a:t>
            </a:r>
            <a:r>
              <a:rPr lang="en-US" b="1" dirty="0">
                <a:solidFill>
                  <a:srgbClr val="000000"/>
                </a:solidFill>
                <a:latin typeface="Comic Sans MS" panose="030F0702030302020204" pitchFamily="66" charset="0"/>
              </a:rPr>
              <a:t>and </a:t>
            </a:r>
            <a:r>
              <a:rPr lang="en-US" b="1" i="1" dirty="0">
                <a:solidFill>
                  <a:srgbClr val="000000"/>
                </a:solidFill>
                <a:latin typeface="Comic Sans MS" panose="030F0702030302020204" pitchFamily="66" charset="0"/>
              </a:rPr>
              <a:t>Cc</a:t>
            </a:r>
            <a:r>
              <a:rPr lang="en-US" sz="1100" b="1" dirty="0">
                <a:solidFill>
                  <a:srgbClr val="000000"/>
                </a:solidFill>
                <a:latin typeface="Comic Sans MS" panose="030F0702030302020204" pitchFamily="66" charset="0"/>
              </a:rPr>
              <a:t>2 </a:t>
            </a:r>
            <a:r>
              <a:rPr lang="en-US" b="1" dirty="0">
                <a:solidFill>
                  <a:srgbClr val="000000"/>
                </a:solidFill>
                <a:latin typeface="Comic Sans MS" panose="030F0702030302020204" pitchFamily="66" charset="0"/>
              </a:rPr>
              <a:t>are high enough, so they can be considered shorted in small signal analysis. </a:t>
            </a:r>
            <a:r>
              <a:rPr lang="en-US" dirty="0">
                <a:solidFill>
                  <a:srgbClr val="000000"/>
                </a:solidFill>
                <a:latin typeface="Comic Sans MS" panose="030F0702030302020204" pitchFamily="66" charset="0"/>
              </a:rPr>
              <a:t>Find the small signal values of </a:t>
            </a:r>
            <a:r>
              <a:rPr lang="en-US" b="1" i="1" dirty="0" err="1">
                <a:solidFill>
                  <a:srgbClr val="000000"/>
                </a:solidFill>
                <a:latin typeface="Comic Sans MS" panose="030F0702030302020204" pitchFamily="66" charset="0"/>
              </a:rPr>
              <a:t>r</a:t>
            </a:r>
            <a:r>
              <a:rPr lang="en-US" sz="1100" b="1" i="1" dirty="0" err="1">
                <a:solidFill>
                  <a:srgbClr val="000000"/>
                </a:solidFill>
                <a:latin typeface="Comic Sans MS" panose="030F0702030302020204" pitchFamily="66" charset="0"/>
              </a:rPr>
              <a:t>in</a:t>
            </a:r>
            <a:r>
              <a:rPr lang="en-US" dirty="0">
                <a:solidFill>
                  <a:srgbClr val="000000"/>
                </a:solidFill>
                <a:latin typeface="Comic Sans MS" panose="030F0702030302020204" pitchFamily="66" charset="0"/>
              </a:rPr>
              <a:t>, </a:t>
            </a:r>
            <a:r>
              <a:rPr lang="en-US" b="1" i="1" dirty="0">
                <a:solidFill>
                  <a:srgbClr val="000000"/>
                </a:solidFill>
                <a:latin typeface="Comic Sans MS" panose="030F0702030302020204" pitchFamily="66" charset="0"/>
              </a:rPr>
              <a:t>r</a:t>
            </a:r>
            <a:r>
              <a:rPr lang="en-US" sz="1100" b="1" i="1" dirty="0">
                <a:solidFill>
                  <a:srgbClr val="000000"/>
                </a:solidFill>
                <a:latin typeface="Comic Sans MS" panose="030F0702030302020204" pitchFamily="66" charset="0"/>
              </a:rPr>
              <a:t>out</a:t>
            </a:r>
            <a:r>
              <a:rPr lang="en-US" dirty="0">
                <a:solidFill>
                  <a:srgbClr val="000000"/>
                </a:solidFill>
                <a:latin typeface="Comic Sans MS" panose="030F0702030302020204" pitchFamily="66" charset="0"/>
              </a:rPr>
              <a:t>, and </a:t>
            </a:r>
            <a:r>
              <a:rPr lang="en-US" b="1" i="1" dirty="0" err="1">
                <a:solidFill>
                  <a:srgbClr val="000000"/>
                </a:solidFill>
                <a:latin typeface="Comic Sans MS" panose="030F0702030302020204" pitchFamily="66" charset="0"/>
              </a:rPr>
              <a:t>v</a:t>
            </a:r>
            <a:r>
              <a:rPr lang="en-US" sz="1100" b="1" i="1" dirty="0" err="1">
                <a:solidFill>
                  <a:srgbClr val="000000"/>
                </a:solidFill>
                <a:latin typeface="Comic Sans MS" panose="030F0702030302020204" pitchFamily="66" charset="0"/>
              </a:rPr>
              <a:t>out</a:t>
            </a:r>
            <a:r>
              <a:rPr lang="en-US" b="1" i="1" dirty="0">
                <a:solidFill>
                  <a:srgbClr val="000000"/>
                </a:solidFill>
                <a:latin typeface="Comic Sans MS" panose="030F0702030302020204" pitchFamily="66" charset="0"/>
              </a:rPr>
              <a:t>/v</a:t>
            </a:r>
            <a:r>
              <a:rPr lang="en-US" sz="1100" b="1" i="1" dirty="0">
                <a:solidFill>
                  <a:srgbClr val="000000"/>
                </a:solidFill>
                <a:latin typeface="Comic Sans MS" panose="030F0702030302020204" pitchFamily="66" charset="0"/>
              </a:rPr>
              <a:t>in</a:t>
            </a:r>
            <a:r>
              <a:rPr lang="en-US" dirty="0">
                <a:solidFill>
                  <a:srgbClr val="000000"/>
                </a:solidFill>
                <a:latin typeface="Comic Sans MS" panose="030F0702030302020204" pitchFamily="66" charset="0"/>
              </a:rPr>
              <a:t>. </a:t>
            </a:r>
          </a:p>
          <a:p>
            <a:r>
              <a:rPr lang="en-US" i="1" dirty="0">
                <a:solidFill>
                  <a:srgbClr val="000000"/>
                </a:solidFill>
                <a:latin typeface="Comic Sans MS" panose="030F0702030302020204" pitchFamily="66" charset="0"/>
              </a:rPr>
              <a:t>NPN Transistor Parameters: V</a:t>
            </a:r>
            <a:r>
              <a:rPr lang="en-US" sz="1100" i="1" dirty="0">
                <a:solidFill>
                  <a:srgbClr val="000000"/>
                </a:solidFill>
                <a:latin typeface="Comic Sans MS" panose="030F0702030302020204" pitchFamily="66" charset="0"/>
              </a:rPr>
              <a:t>BE </a:t>
            </a:r>
            <a:r>
              <a:rPr lang="en-US" i="1" dirty="0">
                <a:solidFill>
                  <a:srgbClr val="000000"/>
                </a:solidFill>
                <a:latin typeface="Comic Sans MS" panose="030F0702030302020204" pitchFamily="66" charset="0"/>
              </a:rPr>
              <a:t>= </a:t>
            </a:r>
            <a:r>
              <a:rPr lang="en-US" dirty="0">
                <a:solidFill>
                  <a:srgbClr val="000000"/>
                </a:solidFill>
                <a:latin typeface="Comic Sans MS" panose="030F0702030302020204" pitchFamily="66" charset="0"/>
              </a:rPr>
              <a:t>0.7, </a:t>
            </a:r>
            <a:r>
              <a:rPr lang="el-GR" i="1" dirty="0">
                <a:solidFill>
                  <a:srgbClr val="000000"/>
                </a:solidFill>
                <a:latin typeface="Comic Sans MS" panose="030F0702030302020204" pitchFamily="66" charset="0"/>
              </a:rPr>
              <a:t>β = </a:t>
            </a:r>
            <a:r>
              <a:rPr lang="el-GR" dirty="0">
                <a:solidFill>
                  <a:srgbClr val="000000"/>
                </a:solidFill>
                <a:latin typeface="Comic Sans MS" panose="030F0702030302020204" pitchFamily="66" charset="0"/>
              </a:rPr>
              <a:t>40</a:t>
            </a:r>
            <a:r>
              <a:rPr lang="el-GR" i="1" dirty="0">
                <a:solidFill>
                  <a:srgbClr val="000000"/>
                </a:solidFill>
                <a:latin typeface="Comic Sans MS" panose="030F0702030302020204" pitchFamily="66" charset="0"/>
              </a:rPr>
              <a:t>, </a:t>
            </a:r>
            <a:r>
              <a:rPr lang="en-US" i="1" dirty="0">
                <a:solidFill>
                  <a:srgbClr val="000000"/>
                </a:solidFill>
                <a:latin typeface="Comic Sans MS" panose="030F0702030302020204" pitchFamily="66" charset="0"/>
              </a:rPr>
              <a:t>V</a:t>
            </a:r>
            <a:r>
              <a:rPr lang="en-US" sz="1100" i="1" dirty="0">
                <a:solidFill>
                  <a:srgbClr val="000000"/>
                </a:solidFill>
                <a:latin typeface="Comic Sans MS" panose="030F0702030302020204" pitchFamily="66" charset="0"/>
              </a:rPr>
              <a:t>A </a:t>
            </a:r>
            <a:r>
              <a:rPr lang="en-US" i="1" dirty="0">
                <a:solidFill>
                  <a:srgbClr val="000000"/>
                </a:solidFill>
                <a:latin typeface="Comic Sans MS" panose="030F0702030302020204" pitchFamily="66" charset="0"/>
              </a:rPr>
              <a:t>= </a:t>
            </a:r>
            <a:r>
              <a:rPr lang="en-US" dirty="0">
                <a:solidFill>
                  <a:srgbClr val="000000"/>
                </a:solidFill>
                <a:latin typeface="Comic Sans MS" panose="030F0702030302020204" pitchFamily="66" charset="0"/>
              </a:rPr>
              <a:t>∞</a:t>
            </a:r>
            <a:r>
              <a:rPr lang="en-US" i="1" dirty="0">
                <a:solidFill>
                  <a:srgbClr val="000000"/>
                </a:solidFill>
                <a:latin typeface="Comic Sans MS" panose="030F0702030302020204" pitchFamily="66" charset="0"/>
              </a:rPr>
              <a:t>, V</a:t>
            </a:r>
            <a:r>
              <a:rPr lang="en-US" sz="1100" i="1" dirty="0">
                <a:solidFill>
                  <a:srgbClr val="000000"/>
                </a:solidFill>
                <a:latin typeface="Comic Sans MS" panose="030F0702030302020204" pitchFamily="66" charset="0"/>
              </a:rPr>
              <a:t>T </a:t>
            </a:r>
            <a:r>
              <a:rPr lang="en-US" i="1" dirty="0">
                <a:solidFill>
                  <a:srgbClr val="000000"/>
                </a:solidFill>
                <a:latin typeface="Comic Sans MS" panose="030F0702030302020204" pitchFamily="66" charset="0"/>
              </a:rPr>
              <a:t>= </a:t>
            </a:r>
            <a:r>
              <a:rPr lang="en-US" dirty="0">
                <a:solidFill>
                  <a:srgbClr val="000000"/>
                </a:solidFill>
                <a:latin typeface="Comic Sans MS" panose="030F0702030302020204" pitchFamily="66" charset="0"/>
              </a:rPr>
              <a:t>25 </a:t>
            </a:r>
            <a:r>
              <a:rPr lang="en-US" i="1" dirty="0">
                <a:solidFill>
                  <a:srgbClr val="000000"/>
                </a:solidFill>
                <a:latin typeface="Comic Sans MS" panose="030F0702030302020204" pitchFamily="66" charset="0"/>
              </a:rPr>
              <a:t>mV. </a:t>
            </a:r>
            <a:endParaRPr lang="en-US" dirty="0">
              <a:latin typeface="Comic Sans MS" panose="030F0702030302020204" pitchFamily="66" charset="0"/>
            </a:endParaRPr>
          </a:p>
        </p:txBody>
      </p:sp>
      <p:pic>
        <p:nvPicPr>
          <p:cNvPr id="5" name="Picture 4"/>
          <p:cNvPicPr>
            <a:picLocks noChangeAspect="1"/>
          </p:cNvPicPr>
          <p:nvPr/>
        </p:nvPicPr>
        <p:blipFill>
          <a:blip r:embed="rId2"/>
          <a:stretch>
            <a:fillRect/>
          </a:stretch>
        </p:blipFill>
        <p:spPr>
          <a:xfrm>
            <a:off x="539552" y="1405636"/>
            <a:ext cx="3780000" cy="3511077"/>
          </a:xfrm>
          <a:prstGeom prst="rect">
            <a:avLst/>
          </a:prstGeom>
        </p:spPr>
      </p:pic>
    </p:spTree>
    <p:extLst>
      <p:ext uri="{BB962C8B-B14F-4D97-AF65-F5344CB8AC3E}">
        <p14:creationId xmlns:p14="http://schemas.microsoft.com/office/powerpoint/2010/main" val="29836587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395536" y="1890356"/>
            <a:ext cx="4799871" cy="4680000"/>
          </a:xfrm>
          <a:prstGeom prst="rect">
            <a:avLst/>
          </a:prstGeom>
        </p:spPr>
      </p:pic>
      <p:sp>
        <p:nvSpPr>
          <p:cNvPr id="6" name="Rectangle 5"/>
          <p:cNvSpPr/>
          <p:nvPr/>
        </p:nvSpPr>
        <p:spPr>
          <a:xfrm>
            <a:off x="374474" y="413028"/>
            <a:ext cx="8640960" cy="1477328"/>
          </a:xfrm>
          <a:prstGeom prst="rect">
            <a:avLst/>
          </a:prstGeom>
        </p:spPr>
        <p:txBody>
          <a:bodyPr wrap="square">
            <a:spAutoFit/>
          </a:bodyPr>
          <a:lstStyle/>
          <a:p>
            <a:r>
              <a:rPr lang="en-US" b="1" dirty="0" smtClean="0">
                <a:solidFill>
                  <a:srgbClr val="000000"/>
                </a:solidFill>
                <a:latin typeface="Comic Sans MS" panose="030F0702030302020204" pitchFamily="66" charset="0"/>
              </a:rPr>
              <a:t>For </a:t>
            </a:r>
            <a:r>
              <a:rPr lang="en-US" b="1" dirty="0">
                <a:solidFill>
                  <a:srgbClr val="000000"/>
                </a:solidFill>
                <a:latin typeface="Comic Sans MS" panose="030F0702030302020204" pitchFamily="66" charset="0"/>
              </a:rPr>
              <a:t>the circuit shown on the left, transistor parameters for identical T</a:t>
            </a:r>
            <a:r>
              <a:rPr lang="en-US" b="1" baseline="-25000" dirty="0">
                <a:solidFill>
                  <a:srgbClr val="000000"/>
                </a:solidFill>
                <a:latin typeface="Comic Sans MS" panose="030F0702030302020204" pitchFamily="66" charset="0"/>
              </a:rPr>
              <a:t>1</a:t>
            </a:r>
            <a:r>
              <a:rPr lang="en-US" b="1" baseline="30000" dirty="0">
                <a:solidFill>
                  <a:srgbClr val="000000"/>
                </a:solidFill>
                <a:latin typeface="Comic Sans MS" panose="030F0702030302020204" pitchFamily="66" charset="0"/>
              </a:rPr>
              <a:t> </a:t>
            </a:r>
            <a:r>
              <a:rPr lang="en-US" b="1" dirty="0">
                <a:solidFill>
                  <a:srgbClr val="000000"/>
                </a:solidFill>
                <a:latin typeface="Comic Sans MS" panose="030F0702030302020204" pitchFamily="66" charset="0"/>
              </a:rPr>
              <a:t>and T</a:t>
            </a:r>
            <a:r>
              <a:rPr lang="en-US" b="1" baseline="-25000" dirty="0">
                <a:solidFill>
                  <a:srgbClr val="000000"/>
                </a:solidFill>
                <a:latin typeface="Comic Sans MS" panose="030F0702030302020204" pitchFamily="66" charset="0"/>
              </a:rPr>
              <a:t>2</a:t>
            </a:r>
            <a:r>
              <a:rPr lang="en-US" b="1" baseline="30000" dirty="0">
                <a:solidFill>
                  <a:srgbClr val="000000"/>
                </a:solidFill>
                <a:latin typeface="Comic Sans MS" panose="030F0702030302020204" pitchFamily="66" charset="0"/>
              </a:rPr>
              <a:t> </a:t>
            </a:r>
            <a:r>
              <a:rPr lang="en-US" b="1" dirty="0">
                <a:solidFill>
                  <a:srgbClr val="000000"/>
                </a:solidFill>
                <a:latin typeface="Comic Sans MS" panose="030F0702030302020204" pitchFamily="66" charset="0"/>
              </a:rPr>
              <a:t>are V</a:t>
            </a:r>
            <a:r>
              <a:rPr lang="en-US" b="1" baseline="-25000" dirty="0">
                <a:solidFill>
                  <a:srgbClr val="000000"/>
                </a:solidFill>
                <a:latin typeface="Comic Sans MS" panose="030F0702030302020204" pitchFamily="66" charset="0"/>
              </a:rPr>
              <a:t>A</a:t>
            </a:r>
            <a:r>
              <a:rPr lang="en-US" b="1" baseline="30000" dirty="0">
                <a:solidFill>
                  <a:srgbClr val="000000"/>
                </a:solidFill>
                <a:latin typeface="Comic Sans MS" panose="030F0702030302020204" pitchFamily="66" charset="0"/>
              </a:rPr>
              <a:t> </a:t>
            </a:r>
            <a:r>
              <a:rPr lang="en-US" b="1" dirty="0">
                <a:solidFill>
                  <a:srgbClr val="000000"/>
                </a:solidFill>
                <a:latin typeface="Comic Sans MS" panose="030F0702030302020204" pitchFamily="66" charset="0"/>
              </a:rPr>
              <a:t>= ∞, V</a:t>
            </a:r>
            <a:r>
              <a:rPr lang="en-US" b="1" baseline="-25000" dirty="0">
                <a:solidFill>
                  <a:srgbClr val="000000"/>
                </a:solidFill>
                <a:latin typeface="Comic Sans MS" panose="030F0702030302020204" pitchFamily="66" charset="0"/>
              </a:rPr>
              <a:t>T</a:t>
            </a:r>
            <a:r>
              <a:rPr lang="en-US" b="1" baseline="30000" dirty="0">
                <a:solidFill>
                  <a:srgbClr val="000000"/>
                </a:solidFill>
                <a:latin typeface="Comic Sans MS" panose="030F0702030302020204" pitchFamily="66" charset="0"/>
              </a:rPr>
              <a:t> </a:t>
            </a:r>
            <a:r>
              <a:rPr lang="en-US" b="1" dirty="0">
                <a:solidFill>
                  <a:srgbClr val="000000"/>
                </a:solidFill>
                <a:latin typeface="Comic Sans MS" panose="030F0702030302020204" pitchFamily="66" charset="0"/>
              </a:rPr>
              <a:t>= 25 mV, |V</a:t>
            </a:r>
            <a:r>
              <a:rPr lang="en-US" b="1" baseline="-25000" dirty="0">
                <a:solidFill>
                  <a:srgbClr val="000000"/>
                </a:solidFill>
                <a:latin typeface="Comic Sans MS" panose="030F0702030302020204" pitchFamily="66" charset="0"/>
              </a:rPr>
              <a:t>BE</a:t>
            </a:r>
            <a:r>
              <a:rPr lang="en-US" b="1" dirty="0">
                <a:solidFill>
                  <a:srgbClr val="000000"/>
                </a:solidFill>
                <a:latin typeface="Comic Sans MS" panose="030F0702030302020204" pitchFamily="66" charset="0"/>
              </a:rPr>
              <a:t>| = 0,6 V, and </a:t>
            </a:r>
            <a:r>
              <a:rPr lang="en-US" b="1" dirty="0" err="1">
                <a:solidFill>
                  <a:srgbClr val="000000"/>
                </a:solidFill>
                <a:latin typeface="Comic Sans MS" panose="030F0702030302020204" pitchFamily="66" charset="0"/>
              </a:rPr>
              <a:t>h</a:t>
            </a:r>
            <a:r>
              <a:rPr lang="en-US" b="1" baseline="-25000" dirty="0" err="1">
                <a:solidFill>
                  <a:srgbClr val="000000"/>
                </a:solidFill>
                <a:latin typeface="Comic Sans MS" panose="030F0702030302020204" pitchFamily="66" charset="0"/>
              </a:rPr>
              <a:t>fe</a:t>
            </a:r>
            <a:r>
              <a:rPr lang="en-US" b="1" baseline="-25000" dirty="0">
                <a:solidFill>
                  <a:srgbClr val="000000"/>
                </a:solidFill>
                <a:latin typeface="Comic Sans MS" panose="030F0702030302020204" pitchFamily="66" charset="0"/>
              </a:rPr>
              <a:t> </a:t>
            </a:r>
            <a:r>
              <a:rPr lang="en-US" b="1" dirty="0">
                <a:solidFill>
                  <a:srgbClr val="000000"/>
                </a:solidFill>
                <a:latin typeface="Comic Sans MS" panose="030F0702030302020204" pitchFamily="66" charset="0"/>
              </a:rPr>
              <a:t>= </a:t>
            </a:r>
            <a:r>
              <a:rPr lang="en-US" b="1" dirty="0" err="1">
                <a:solidFill>
                  <a:srgbClr val="000000"/>
                </a:solidFill>
                <a:latin typeface="Comic Sans MS" panose="030F0702030302020204" pitchFamily="66" charset="0"/>
              </a:rPr>
              <a:t>h</a:t>
            </a:r>
            <a:r>
              <a:rPr lang="en-US" b="1" baseline="-25000" dirty="0" err="1">
                <a:solidFill>
                  <a:srgbClr val="000000"/>
                </a:solidFill>
                <a:latin typeface="Comic Sans MS" panose="030F0702030302020204" pitchFamily="66" charset="0"/>
              </a:rPr>
              <a:t>FE</a:t>
            </a:r>
            <a:r>
              <a:rPr lang="en-US" b="1" baseline="-25000" dirty="0">
                <a:solidFill>
                  <a:srgbClr val="000000"/>
                </a:solidFill>
                <a:latin typeface="Comic Sans MS" panose="030F0702030302020204" pitchFamily="66" charset="0"/>
              </a:rPr>
              <a:t> </a:t>
            </a:r>
            <a:r>
              <a:rPr lang="en-US" b="1" dirty="0">
                <a:solidFill>
                  <a:srgbClr val="000000"/>
                </a:solidFill>
                <a:latin typeface="Comic Sans MS" panose="030F0702030302020204" pitchFamily="66" charset="0"/>
              </a:rPr>
              <a:t>= = β = 100. </a:t>
            </a:r>
          </a:p>
          <a:p>
            <a:pPr marR="0" algn="just"/>
            <a:r>
              <a:rPr lang="en-US" dirty="0">
                <a:solidFill>
                  <a:srgbClr val="000000"/>
                </a:solidFill>
                <a:latin typeface="Comic Sans MS" panose="030F0702030302020204" pitchFamily="66" charset="0"/>
              </a:rPr>
              <a:t>a. Determine DC collector currents</a:t>
            </a:r>
            <a:r>
              <a:rPr lang="en-US" dirty="0" smtClean="0">
                <a:solidFill>
                  <a:srgbClr val="000000"/>
                </a:solidFill>
                <a:latin typeface="Comic Sans MS" panose="030F0702030302020204" pitchFamily="66" charset="0"/>
              </a:rPr>
              <a:t>.</a:t>
            </a:r>
            <a:endParaRPr lang="en-US" dirty="0">
              <a:solidFill>
                <a:srgbClr val="000000"/>
              </a:solidFill>
              <a:latin typeface="Comic Sans MS" panose="030F0702030302020204" pitchFamily="66" charset="0"/>
            </a:endParaRPr>
          </a:p>
          <a:p>
            <a:pPr marR="0" algn="just"/>
            <a:r>
              <a:rPr lang="en-US" dirty="0">
                <a:solidFill>
                  <a:srgbClr val="000000"/>
                </a:solidFill>
                <a:latin typeface="Comic Sans MS" panose="030F0702030302020204" pitchFamily="66" charset="0"/>
              </a:rPr>
              <a:t>b. Find the small signal voltage gain </a:t>
            </a:r>
            <a:r>
              <a:rPr lang="en-US" b="1" i="1" dirty="0" err="1">
                <a:solidFill>
                  <a:srgbClr val="000000"/>
                </a:solidFill>
                <a:latin typeface="Comic Sans MS" panose="030F0702030302020204" pitchFamily="66" charset="0"/>
              </a:rPr>
              <a:t>v</a:t>
            </a:r>
            <a:r>
              <a:rPr lang="en-US" b="1" i="1" baseline="-25000" dirty="0" err="1">
                <a:solidFill>
                  <a:srgbClr val="000000"/>
                </a:solidFill>
                <a:latin typeface="Comic Sans MS" panose="030F0702030302020204" pitchFamily="66" charset="0"/>
              </a:rPr>
              <a:t>o</a:t>
            </a:r>
            <a:r>
              <a:rPr lang="en-US" b="1" i="1" dirty="0">
                <a:solidFill>
                  <a:srgbClr val="000000"/>
                </a:solidFill>
                <a:latin typeface="Comic Sans MS" panose="030F0702030302020204" pitchFamily="66" charset="0"/>
              </a:rPr>
              <a:t>/v</a:t>
            </a:r>
            <a:r>
              <a:rPr lang="en-US" b="1" i="1" baseline="-25000" dirty="0">
                <a:solidFill>
                  <a:srgbClr val="000000"/>
                </a:solidFill>
                <a:latin typeface="Comic Sans MS" panose="030F0702030302020204" pitchFamily="66" charset="0"/>
              </a:rPr>
              <a:t>in</a:t>
            </a:r>
            <a:r>
              <a:rPr lang="en-US" dirty="0" smtClean="0">
                <a:solidFill>
                  <a:srgbClr val="000000"/>
                </a:solidFill>
                <a:latin typeface="Comic Sans MS" panose="030F0702030302020204" pitchFamily="66" charset="0"/>
              </a:rPr>
              <a:t>.</a:t>
            </a:r>
            <a:endParaRPr lang="en-US" dirty="0">
              <a:solidFill>
                <a:srgbClr val="000000"/>
              </a:solidFill>
              <a:latin typeface="Comic Sans MS" panose="030F0702030302020204" pitchFamily="66" charset="0"/>
            </a:endParaRPr>
          </a:p>
          <a:p>
            <a:pPr marR="0" algn="just"/>
            <a:r>
              <a:rPr lang="en-US" dirty="0">
                <a:solidFill>
                  <a:srgbClr val="000000"/>
                </a:solidFill>
                <a:latin typeface="Comic Sans MS" panose="030F0702030302020204" pitchFamily="66" charset="0"/>
              </a:rPr>
              <a:t>c. Determine the input and output resistances</a:t>
            </a:r>
            <a:r>
              <a:rPr lang="en-US" dirty="0" smtClean="0">
                <a:solidFill>
                  <a:srgbClr val="000000"/>
                </a:solidFill>
                <a:latin typeface="Comic Sans MS" panose="030F0702030302020204" pitchFamily="66" charset="0"/>
              </a:rPr>
              <a:t>.</a:t>
            </a:r>
            <a:endParaRPr lang="en-US" dirty="0">
              <a:solidFill>
                <a:srgbClr val="000000"/>
              </a:solidFill>
              <a:latin typeface="Comic Sans MS" panose="030F0702030302020204" pitchFamily="66" charset="0"/>
            </a:endParaRPr>
          </a:p>
        </p:txBody>
      </p:sp>
    </p:spTree>
    <p:extLst>
      <p:ext uri="{BB962C8B-B14F-4D97-AF65-F5344CB8AC3E}">
        <p14:creationId xmlns:p14="http://schemas.microsoft.com/office/powerpoint/2010/main" val="10764802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6"/>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a:xfrm>
            <a:off x="380274" y="2204864"/>
            <a:ext cx="7710718" cy="3311551"/>
          </a:xfrm>
          <a:prstGeom prst="rect">
            <a:avLst/>
          </a:prstGeom>
        </p:spPr>
      </p:pic>
      <p:sp>
        <p:nvSpPr>
          <p:cNvPr id="11266" name="Text Box 6"/>
          <p:cNvSpPr txBox="1">
            <a:spLocks noChangeArrowheads="1"/>
          </p:cNvSpPr>
          <p:nvPr/>
        </p:nvSpPr>
        <p:spPr bwMode="auto">
          <a:xfrm>
            <a:off x="381000" y="381000"/>
            <a:ext cx="5638800" cy="461665"/>
          </a:xfrm>
          <a:prstGeom prst="rect">
            <a:avLst/>
          </a:prstGeom>
          <a:extLst/>
        </p:spPr>
        <p:txBody>
          <a:bodyPr vert="horz" lIns="91440" tIns="45720" rIns="91440" bIns="45720" rtlCol="0" anchor="ctr">
            <a:noAutofit/>
          </a:bodyPr>
          <a:lstStyle>
            <a:lvl1pPr defTabSz="914400" eaLnBrk="1" latinLnBrk="0" hangingPunct="1">
              <a:buNone/>
              <a:defRPr sz="2800">
                <a:effectLst>
                  <a:outerShdw blurRad="38100" dist="38100" dir="2700000" algn="tl">
                    <a:srgbClr val="000000">
                      <a:alpha val="43137"/>
                    </a:srgbClr>
                  </a:outerShdw>
                </a:effectLst>
                <a:latin typeface="Comic Sans MS" panose="030F0702030302020204" pitchFamily="66" charset="0"/>
                <a:ea typeface="+mj-ea"/>
                <a:cs typeface="+mj-cs"/>
              </a:defRPr>
            </a:lvl1pPr>
          </a:lstStyle>
          <a:p>
            <a:r>
              <a:rPr lang="en-US" altLang="en-US" dirty="0"/>
              <a:t>Transistor as an amplifier:</a:t>
            </a:r>
          </a:p>
        </p:txBody>
      </p:sp>
      <p:sp>
        <p:nvSpPr>
          <p:cNvPr id="11267" name="Text Box 7"/>
          <p:cNvSpPr txBox="1">
            <a:spLocks noChangeArrowheads="1"/>
          </p:cNvSpPr>
          <p:nvPr/>
        </p:nvSpPr>
        <p:spPr bwMode="auto">
          <a:xfrm>
            <a:off x="394896" y="908720"/>
            <a:ext cx="8270057"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en-US" sz="2000" dirty="0">
                <a:latin typeface="Comic Sans MS" panose="030F0702030302020204" pitchFamily="66" charset="0"/>
              </a:rPr>
              <a:t>Transistors are often used as amplifiers to increase input signal in radios, televisions and some other applications .The circuit may be designed to increase the current or voltage level</a:t>
            </a:r>
            <a:r>
              <a:rPr lang="en-US" altLang="en-US" sz="2000" dirty="0" smtClean="0">
                <a:latin typeface="Comic Sans MS" panose="030F0702030302020204" pitchFamily="66" charset="0"/>
              </a:rPr>
              <a:t>.</a:t>
            </a:r>
            <a:endParaRPr lang="tr-TR" altLang="en-US" sz="2000" dirty="0" smtClean="0">
              <a:latin typeface="Comic Sans MS" panose="030F0702030302020204" pitchFamily="66" charset="0"/>
            </a:endParaRPr>
          </a:p>
        </p:txBody>
      </p:sp>
    </p:spTree>
    <p:extLst>
      <p:ext uri="{BB962C8B-B14F-4D97-AF65-F5344CB8AC3E}">
        <p14:creationId xmlns:p14="http://schemas.microsoft.com/office/powerpoint/2010/main" val="4639189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44" name="Picture 4" descr="dtob"/>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000" y="990600"/>
            <a:ext cx="6172200" cy="5349875"/>
          </a:xfrm>
          <a:prstGeom prst="rect">
            <a:avLst/>
          </a:prstGeom>
          <a:noFill/>
          <a:extLst>
            <a:ext uri="{909E8E84-426E-40DD-AFC4-6F175D3DCCD1}">
              <a14:hiddenFill xmlns:a14="http://schemas.microsoft.com/office/drawing/2010/main">
                <a:solidFill>
                  <a:srgbClr val="FFFFFF"/>
                </a:solidFill>
              </a14:hiddenFill>
            </a:ext>
          </a:extLst>
        </p:spPr>
      </p:pic>
      <p:sp>
        <p:nvSpPr>
          <p:cNvPr id="163845" name="Rectangle 5"/>
          <p:cNvSpPr>
            <a:spLocks noChangeArrowheads="1"/>
          </p:cNvSpPr>
          <p:nvPr/>
        </p:nvSpPr>
        <p:spPr bwMode="auto">
          <a:xfrm>
            <a:off x="152400" y="287338"/>
            <a:ext cx="4249738"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3200" b="1" smtClean="0">
                <a:solidFill>
                  <a:srgbClr val="FF0000"/>
                </a:solidFill>
                <a:latin typeface="Comic Sans MS" panose="030F0702030302020204" pitchFamily="66" charset="0"/>
              </a:rPr>
              <a:t>Basic models of BJT</a:t>
            </a:r>
          </a:p>
        </p:txBody>
      </p:sp>
      <p:sp>
        <p:nvSpPr>
          <p:cNvPr id="163846" name="Rectangle 6"/>
          <p:cNvSpPr>
            <a:spLocks noChangeArrowheads="1"/>
          </p:cNvSpPr>
          <p:nvPr/>
        </p:nvSpPr>
        <p:spPr bwMode="auto">
          <a:xfrm>
            <a:off x="890588" y="1516063"/>
            <a:ext cx="862012"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b="1" smtClean="0">
                <a:solidFill>
                  <a:srgbClr val="0000FF"/>
                </a:solidFill>
                <a:latin typeface="Comic Sans MS" panose="030F0702030302020204" pitchFamily="66" charset="0"/>
              </a:rPr>
              <a:t>Diode</a:t>
            </a:r>
          </a:p>
        </p:txBody>
      </p:sp>
      <p:sp>
        <p:nvSpPr>
          <p:cNvPr id="163847" name="Rectangle 7"/>
          <p:cNvSpPr>
            <a:spLocks noChangeArrowheads="1"/>
          </p:cNvSpPr>
          <p:nvPr/>
        </p:nvSpPr>
        <p:spPr bwMode="auto">
          <a:xfrm>
            <a:off x="890588" y="2514600"/>
            <a:ext cx="862012"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b="1" smtClean="0">
                <a:solidFill>
                  <a:srgbClr val="0000FF"/>
                </a:solidFill>
                <a:latin typeface="Comic Sans MS" panose="030F0702030302020204" pitchFamily="66" charset="0"/>
              </a:rPr>
              <a:t>Diode</a:t>
            </a:r>
          </a:p>
        </p:txBody>
      </p:sp>
      <p:sp>
        <p:nvSpPr>
          <p:cNvPr id="163848" name="Rectangle 8"/>
          <p:cNvSpPr>
            <a:spLocks noChangeArrowheads="1"/>
          </p:cNvSpPr>
          <p:nvPr/>
        </p:nvSpPr>
        <p:spPr bwMode="auto">
          <a:xfrm>
            <a:off x="914400" y="4343400"/>
            <a:ext cx="86201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b="1" smtClean="0">
                <a:solidFill>
                  <a:srgbClr val="0000FF"/>
                </a:solidFill>
                <a:latin typeface="Comic Sans MS" panose="030F0702030302020204" pitchFamily="66" charset="0"/>
              </a:rPr>
              <a:t>Diode</a:t>
            </a:r>
          </a:p>
        </p:txBody>
      </p:sp>
      <p:sp>
        <p:nvSpPr>
          <p:cNvPr id="163849" name="Rectangle 9"/>
          <p:cNvSpPr>
            <a:spLocks noChangeArrowheads="1"/>
          </p:cNvSpPr>
          <p:nvPr/>
        </p:nvSpPr>
        <p:spPr bwMode="auto">
          <a:xfrm>
            <a:off x="914400" y="5318125"/>
            <a:ext cx="86201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b="1" smtClean="0">
                <a:solidFill>
                  <a:srgbClr val="0000FF"/>
                </a:solidFill>
                <a:latin typeface="Comic Sans MS" panose="030F0702030302020204" pitchFamily="66" charset="0"/>
              </a:rPr>
              <a:t>Diode</a:t>
            </a:r>
          </a:p>
        </p:txBody>
      </p:sp>
      <p:sp>
        <p:nvSpPr>
          <p:cNvPr id="163850" name="Rectangle 10"/>
          <p:cNvSpPr>
            <a:spLocks noChangeArrowheads="1"/>
          </p:cNvSpPr>
          <p:nvPr/>
        </p:nvSpPr>
        <p:spPr bwMode="auto">
          <a:xfrm>
            <a:off x="4953000" y="914400"/>
            <a:ext cx="190658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b="1" dirty="0" smtClean="0">
                <a:solidFill>
                  <a:srgbClr val="0000FF"/>
                </a:solidFill>
                <a:latin typeface="Comic Sans MS" panose="030F0702030302020204" pitchFamily="66" charset="0"/>
              </a:rPr>
              <a:t>npn transistor</a:t>
            </a:r>
          </a:p>
        </p:txBody>
      </p:sp>
      <p:sp>
        <p:nvSpPr>
          <p:cNvPr id="163851" name="Rectangle 11"/>
          <p:cNvSpPr>
            <a:spLocks noChangeArrowheads="1"/>
          </p:cNvSpPr>
          <p:nvPr/>
        </p:nvSpPr>
        <p:spPr bwMode="auto">
          <a:xfrm>
            <a:off x="4953000" y="3641725"/>
            <a:ext cx="190976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b="1" smtClean="0">
                <a:solidFill>
                  <a:srgbClr val="0000FF"/>
                </a:solidFill>
                <a:latin typeface="Comic Sans MS" panose="030F0702030302020204" pitchFamily="66" charset="0"/>
              </a:rPr>
              <a:t>pnp transistor</a:t>
            </a:r>
          </a:p>
        </p:txBody>
      </p:sp>
    </p:spTree>
    <p:extLst>
      <p:ext uri="{BB962C8B-B14F-4D97-AF65-F5344CB8AC3E}">
        <p14:creationId xmlns:p14="http://schemas.microsoft.com/office/powerpoint/2010/main" val="2330578382"/>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 Box 6"/>
          <p:cNvSpPr txBox="1">
            <a:spLocks noChangeArrowheads="1"/>
          </p:cNvSpPr>
          <p:nvPr/>
        </p:nvSpPr>
        <p:spPr bwMode="auto">
          <a:xfrm>
            <a:off x="381000" y="381000"/>
            <a:ext cx="56388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eaLnBrk="0" hangingPunct="0">
              <a:defRPr sz="2400" b="1">
                <a:solidFill>
                  <a:schemeClr val="tx2"/>
                </a:solidFill>
                <a:latin typeface="Comic Sans MS" panose="030F0702030302020204" pitchFamily="66" charset="0"/>
                <a:ea typeface="+mj-ea"/>
                <a:cs typeface="+mj-cs"/>
              </a:defRPr>
            </a:lvl1pPr>
            <a:lvl2pPr algn="ctr" eaLnBrk="0" hangingPunct="0">
              <a:defRPr sz="4400">
                <a:solidFill>
                  <a:schemeClr val="tx2"/>
                </a:solidFill>
                <a:latin typeface="Verdana" pitchFamily="34" charset="0"/>
                <a:cs typeface="Angsana New" pitchFamily="18" charset="-34"/>
              </a:defRPr>
            </a:lvl2pPr>
            <a:lvl3pPr algn="ctr" eaLnBrk="0" hangingPunct="0">
              <a:defRPr sz="4400">
                <a:solidFill>
                  <a:schemeClr val="tx2"/>
                </a:solidFill>
                <a:latin typeface="Verdana" pitchFamily="34" charset="0"/>
                <a:cs typeface="Angsana New" pitchFamily="18" charset="-34"/>
              </a:defRPr>
            </a:lvl3pPr>
            <a:lvl4pPr algn="ctr" eaLnBrk="0" hangingPunct="0">
              <a:defRPr sz="4400">
                <a:solidFill>
                  <a:schemeClr val="tx2"/>
                </a:solidFill>
                <a:latin typeface="Verdana" pitchFamily="34" charset="0"/>
                <a:cs typeface="Angsana New" pitchFamily="18" charset="-34"/>
              </a:defRPr>
            </a:lvl4pPr>
            <a:lvl5pPr algn="ctr" eaLnBrk="0" hangingPunct="0">
              <a:defRPr sz="4400">
                <a:solidFill>
                  <a:schemeClr val="tx2"/>
                </a:solidFill>
                <a:latin typeface="Verdana" pitchFamily="34" charset="0"/>
                <a:cs typeface="Angsana New" pitchFamily="18" charset="-34"/>
              </a:defRPr>
            </a:lvl5pPr>
            <a:lvl6pPr marL="457200" algn="ctr" fontAlgn="base">
              <a:spcBef>
                <a:spcPct val="0"/>
              </a:spcBef>
              <a:spcAft>
                <a:spcPct val="0"/>
              </a:spcAft>
              <a:defRPr sz="4400">
                <a:solidFill>
                  <a:schemeClr val="tx2"/>
                </a:solidFill>
                <a:latin typeface="Verdana" pitchFamily="34" charset="0"/>
                <a:cs typeface="Angsana New" pitchFamily="18" charset="-34"/>
              </a:defRPr>
            </a:lvl6pPr>
            <a:lvl7pPr marL="914400" algn="ctr" fontAlgn="base">
              <a:spcBef>
                <a:spcPct val="0"/>
              </a:spcBef>
              <a:spcAft>
                <a:spcPct val="0"/>
              </a:spcAft>
              <a:defRPr sz="4400">
                <a:solidFill>
                  <a:schemeClr val="tx2"/>
                </a:solidFill>
                <a:latin typeface="Verdana" pitchFamily="34" charset="0"/>
                <a:cs typeface="Angsana New" pitchFamily="18" charset="-34"/>
              </a:defRPr>
            </a:lvl7pPr>
            <a:lvl8pPr marL="1371600" algn="ctr" fontAlgn="base">
              <a:spcBef>
                <a:spcPct val="0"/>
              </a:spcBef>
              <a:spcAft>
                <a:spcPct val="0"/>
              </a:spcAft>
              <a:defRPr sz="4400">
                <a:solidFill>
                  <a:schemeClr val="tx2"/>
                </a:solidFill>
                <a:latin typeface="Verdana" pitchFamily="34" charset="0"/>
                <a:cs typeface="Angsana New" pitchFamily="18" charset="-34"/>
              </a:defRPr>
            </a:lvl8pPr>
            <a:lvl9pPr marL="1828800" algn="ctr" fontAlgn="base">
              <a:spcBef>
                <a:spcPct val="0"/>
              </a:spcBef>
              <a:spcAft>
                <a:spcPct val="0"/>
              </a:spcAft>
              <a:defRPr sz="4400">
                <a:solidFill>
                  <a:schemeClr val="tx2"/>
                </a:solidFill>
                <a:latin typeface="Verdana" pitchFamily="34" charset="0"/>
                <a:cs typeface="Angsana New" pitchFamily="18" charset="-34"/>
              </a:defRPr>
            </a:lvl9pPr>
          </a:lstStyle>
          <a:p>
            <a:r>
              <a:rPr lang="tr-TR" altLang="en-US" sz="2800" dirty="0" smtClean="0"/>
              <a:t>A</a:t>
            </a:r>
            <a:r>
              <a:rPr lang="en-US" altLang="en-US" sz="2800" dirty="0" err="1" smtClean="0"/>
              <a:t>mplifier</a:t>
            </a:r>
            <a:r>
              <a:rPr lang="tr-TR" altLang="en-US" sz="2800" dirty="0"/>
              <a:t> </a:t>
            </a:r>
            <a:r>
              <a:rPr lang="tr-TR" altLang="en-US" sz="2800" dirty="0" err="1" smtClean="0"/>
              <a:t>Classes</a:t>
            </a:r>
            <a:r>
              <a:rPr lang="en-US" altLang="en-US" sz="2800" dirty="0" smtClean="0"/>
              <a:t>:</a:t>
            </a:r>
            <a:endParaRPr lang="en-US" altLang="en-US" sz="2800" dirty="0"/>
          </a:p>
        </p:txBody>
      </p:sp>
      <p:sp>
        <p:nvSpPr>
          <p:cNvPr id="7" name="Rectangle 3"/>
          <p:cNvSpPr txBox="1">
            <a:spLocks noChangeArrowheads="1"/>
          </p:cNvSpPr>
          <p:nvPr/>
        </p:nvSpPr>
        <p:spPr>
          <a:xfrm>
            <a:off x="410779" y="1118291"/>
            <a:ext cx="3528392" cy="1722239"/>
          </a:xfrm>
          <a:prstGeom prst="rect">
            <a:avLst/>
          </a:prstGeom>
        </p:spPr>
        <p:txBody>
          <a:bodyPr vert="horz" lIns="91440" tIns="45720" rIns="91440" bIns="45720" rtlCol="0">
            <a:normAutofit lnSpcReduction="10000"/>
          </a:bodyPr>
          <a:lstStyle>
            <a:lvl1pPr marL="0" indent="457200" algn="l" defTabSz="914400" rtl="0" eaLnBrk="1" latinLnBrk="0" hangingPunct="1">
              <a:spcBef>
                <a:spcPct val="20000"/>
              </a:spcBef>
              <a:buFont typeface="Arial" panose="020B0604020202020204" pitchFamily="34" charset="0"/>
              <a:buNone/>
              <a:defRPr sz="2400" kern="1200">
                <a:solidFill>
                  <a:schemeClr val="tx1"/>
                </a:solidFill>
                <a:latin typeface="Comic Sans MS" panose="030F0702030302020204" pitchFamily="66" charset="0"/>
                <a:ea typeface="+mn-ea"/>
                <a:cs typeface="+mn-cs"/>
              </a:defRPr>
            </a:lvl1pPr>
            <a:lvl2pPr marL="0" indent="0" algn="l" defTabSz="914400" rtl="0" eaLnBrk="1" latinLnBrk="0" hangingPunct="1">
              <a:spcBef>
                <a:spcPct val="20000"/>
              </a:spcBef>
              <a:buFont typeface="Arial" panose="020B0604020202020204" pitchFamily="34" charset="0"/>
              <a:buChar char="–"/>
              <a:defRPr sz="2400" kern="1200">
                <a:solidFill>
                  <a:schemeClr val="tx1"/>
                </a:solidFill>
                <a:latin typeface="Comic Sans MS" panose="030F0702030302020204" pitchFamily="66" charset="0"/>
                <a:ea typeface="+mn-ea"/>
                <a:cs typeface="+mn-cs"/>
              </a:defRPr>
            </a:lvl2pPr>
            <a:lvl3pPr marL="0" indent="0" algn="l" defTabSz="914400" rtl="0" eaLnBrk="1" latinLnBrk="0" hangingPunct="1">
              <a:spcBef>
                <a:spcPct val="20000"/>
              </a:spcBef>
              <a:buFont typeface="Arial" panose="020B0604020202020204" pitchFamily="34" charset="0"/>
              <a:buChar char="•"/>
              <a:defRPr sz="2400" kern="1200">
                <a:solidFill>
                  <a:schemeClr val="tx1"/>
                </a:solidFill>
                <a:latin typeface="Comic Sans MS" panose="030F0702030302020204" pitchFamily="66" charset="0"/>
                <a:ea typeface="+mn-ea"/>
                <a:cs typeface="+mn-cs"/>
              </a:defRPr>
            </a:lvl3pPr>
            <a:lvl4pPr marL="0" indent="0" algn="l" defTabSz="914400" rtl="0" eaLnBrk="1" latinLnBrk="0" hangingPunct="1">
              <a:spcBef>
                <a:spcPct val="20000"/>
              </a:spcBef>
              <a:buFont typeface="Arial" panose="020B0604020202020204" pitchFamily="34" charset="0"/>
              <a:buChar char="–"/>
              <a:defRPr sz="2400" kern="1200">
                <a:solidFill>
                  <a:schemeClr val="tx1"/>
                </a:solidFill>
                <a:latin typeface="Comic Sans MS" panose="030F0702030302020204" pitchFamily="66" charset="0"/>
                <a:ea typeface="+mn-ea"/>
                <a:cs typeface="+mn-cs"/>
              </a:defRPr>
            </a:lvl4pPr>
            <a:lvl5pPr marL="0" indent="0" algn="l" defTabSz="914400" rtl="0" eaLnBrk="1" latinLnBrk="0" hangingPunct="1">
              <a:spcBef>
                <a:spcPct val="20000"/>
              </a:spcBef>
              <a:buFont typeface="Arial" panose="020B0604020202020204" pitchFamily="34" charset="0"/>
              <a:buChar char="»"/>
              <a:defRPr sz="2400" kern="1200">
                <a:solidFill>
                  <a:schemeClr val="tx1"/>
                </a:solidFill>
                <a:latin typeface="Comic Sans MS" panose="030F0702030302020204" pitchFamily="66"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en-US" altLang="zh-TW" sz="2400" b="0" i="0" u="none" strike="noStrike" kern="1200" cap="none" spc="0" normalizeH="0" baseline="0" noProof="0" dirty="0" smtClean="0">
                <a:ln>
                  <a:noFill/>
                </a:ln>
                <a:solidFill>
                  <a:sysClr val="windowText" lastClr="000000"/>
                </a:solidFill>
                <a:effectLst/>
                <a:uLnTx/>
                <a:uFillTx/>
                <a:latin typeface="Comic Sans MS" panose="030F0702030302020204" pitchFamily="66" charset="0"/>
                <a:ea typeface="新細明體" panose="02020500000000000000" pitchFamily="18" charset="-120"/>
                <a:cs typeface="+mn-cs"/>
              </a:rPr>
              <a:t>Class A Amplifiers</a:t>
            </a:r>
          </a:p>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en-US" altLang="zh-TW" sz="2400" b="0" i="0" u="none" strike="noStrike" kern="1200" cap="none" spc="0" normalizeH="0" baseline="0" noProof="0" dirty="0" smtClean="0">
                <a:ln>
                  <a:noFill/>
                </a:ln>
                <a:solidFill>
                  <a:sysClr val="windowText" lastClr="000000"/>
                </a:solidFill>
                <a:effectLst/>
                <a:uLnTx/>
                <a:uFillTx/>
                <a:latin typeface="Comic Sans MS" panose="030F0702030302020204" pitchFamily="66" charset="0"/>
                <a:ea typeface="新細明體" panose="02020500000000000000" pitchFamily="18" charset="-120"/>
                <a:cs typeface="+mn-cs"/>
              </a:rPr>
              <a:t>Class </a:t>
            </a:r>
            <a:r>
              <a:rPr kumimoji="0" lang="tr-TR" altLang="zh-TW" sz="2400" b="0" i="0" u="none" strike="noStrike" kern="1200" cap="none" spc="0" normalizeH="0" baseline="0" noProof="0" dirty="0" smtClean="0">
                <a:ln>
                  <a:noFill/>
                </a:ln>
                <a:solidFill>
                  <a:sysClr val="windowText" lastClr="000000"/>
                </a:solidFill>
                <a:effectLst/>
                <a:uLnTx/>
                <a:uFillTx/>
                <a:latin typeface="Comic Sans MS" panose="030F0702030302020204" pitchFamily="66" charset="0"/>
                <a:ea typeface="新細明體" panose="02020500000000000000" pitchFamily="18" charset="-120"/>
                <a:cs typeface="+mn-cs"/>
              </a:rPr>
              <a:t>A</a:t>
            </a:r>
            <a:r>
              <a:rPr kumimoji="0" lang="en-US" altLang="zh-TW" sz="2400" b="0" i="0" u="none" strike="noStrike" kern="1200" cap="none" spc="0" normalizeH="0" baseline="0" noProof="0" dirty="0" smtClean="0">
                <a:ln>
                  <a:noFill/>
                </a:ln>
                <a:solidFill>
                  <a:sysClr val="windowText" lastClr="000000"/>
                </a:solidFill>
                <a:effectLst/>
                <a:uLnTx/>
                <a:uFillTx/>
                <a:latin typeface="Comic Sans MS" panose="030F0702030302020204" pitchFamily="66" charset="0"/>
                <a:ea typeface="新細明體" panose="02020500000000000000" pitchFamily="18" charset="-120"/>
                <a:cs typeface="+mn-cs"/>
              </a:rPr>
              <a:t>B Amplifiers</a:t>
            </a:r>
            <a:endParaRPr kumimoji="0" lang="tr-TR" altLang="zh-TW" sz="2400" b="0" i="0" u="none" strike="noStrike" kern="1200" cap="none" spc="0" normalizeH="0" baseline="0" noProof="0" dirty="0" smtClean="0">
              <a:ln>
                <a:noFill/>
              </a:ln>
              <a:solidFill>
                <a:sysClr val="windowText" lastClr="000000"/>
              </a:solidFill>
              <a:effectLst/>
              <a:uLnTx/>
              <a:uFillTx/>
              <a:latin typeface="Comic Sans MS" panose="030F0702030302020204" pitchFamily="66" charset="0"/>
              <a:ea typeface="新細明體" panose="02020500000000000000" pitchFamily="18" charset="-120"/>
              <a:cs typeface="+mn-cs"/>
            </a:endParaRPr>
          </a:p>
          <a:p>
            <a:pPr lvl="0" indent="0" fontAlgn="auto">
              <a:spcAft>
                <a:spcPts val="0"/>
              </a:spcAft>
              <a:defRPr/>
            </a:pPr>
            <a:r>
              <a:rPr lang="en-US" altLang="zh-TW" dirty="0">
                <a:solidFill>
                  <a:sysClr val="windowText" lastClr="000000"/>
                </a:solidFill>
                <a:ea typeface="新細明體" panose="02020500000000000000" pitchFamily="18" charset="-120"/>
              </a:rPr>
              <a:t>Class </a:t>
            </a:r>
            <a:r>
              <a:rPr lang="tr-TR" altLang="zh-TW" dirty="0" smtClean="0">
                <a:solidFill>
                  <a:sysClr val="windowText" lastClr="000000"/>
                </a:solidFill>
                <a:ea typeface="新細明體" panose="02020500000000000000" pitchFamily="18" charset="-120"/>
              </a:rPr>
              <a:t>B</a:t>
            </a:r>
            <a:r>
              <a:rPr lang="en-US" altLang="zh-TW" dirty="0" smtClean="0">
                <a:solidFill>
                  <a:sysClr val="windowText" lastClr="000000"/>
                </a:solidFill>
                <a:ea typeface="新細明體" panose="02020500000000000000" pitchFamily="18" charset="-120"/>
              </a:rPr>
              <a:t> </a:t>
            </a:r>
            <a:r>
              <a:rPr lang="en-US" altLang="zh-TW" dirty="0">
                <a:solidFill>
                  <a:sysClr val="windowText" lastClr="000000"/>
                </a:solidFill>
                <a:ea typeface="新細明體" panose="02020500000000000000" pitchFamily="18" charset="-120"/>
              </a:rPr>
              <a:t>Amplifiers</a:t>
            </a:r>
          </a:p>
          <a:p>
            <a:pPr lvl="0" indent="0" fontAlgn="auto">
              <a:spcAft>
                <a:spcPts val="0"/>
              </a:spcAft>
              <a:defRPr/>
            </a:pPr>
            <a:r>
              <a:rPr lang="en-US" altLang="zh-TW" dirty="0">
                <a:solidFill>
                  <a:sysClr val="windowText" lastClr="000000"/>
                </a:solidFill>
                <a:ea typeface="新細明體" panose="02020500000000000000" pitchFamily="18" charset="-120"/>
              </a:rPr>
              <a:t>Class </a:t>
            </a:r>
            <a:r>
              <a:rPr lang="tr-TR" altLang="zh-TW" dirty="0" smtClean="0">
                <a:solidFill>
                  <a:sysClr val="windowText" lastClr="000000"/>
                </a:solidFill>
                <a:ea typeface="新細明體" panose="02020500000000000000" pitchFamily="18" charset="-120"/>
              </a:rPr>
              <a:t>C</a:t>
            </a:r>
            <a:r>
              <a:rPr lang="en-US" altLang="zh-TW" dirty="0" smtClean="0">
                <a:solidFill>
                  <a:sysClr val="windowText" lastClr="000000"/>
                </a:solidFill>
                <a:ea typeface="新細明體" panose="02020500000000000000" pitchFamily="18" charset="-120"/>
              </a:rPr>
              <a:t> </a:t>
            </a:r>
            <a:r>
              <a:rPr lang="en-US" altLang="zh-TW" dirty="0">
                <a:solidFill>
                  <a:sysClr val="windowText" lastClr="000000"/>
                </a:solidFill>
                <a:ea typeface="新細明體" panose="02020500000000000000" pitchFamily="18" charset="-120"/>
              </a:rPr>
              <a:t>Amplifiers</a:t>
            </a:r>
          </a:p>
          <a:p>
            <a:pPr marL="0" marR="0" lvl="0" indent="45720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endParaRPr kumimoji="0" lang="en-US" altLang="zh-TW" sz="2400" b="0" i="0" u="none" strike="noStrike" kern="1200" cap="none" spc="0" normalizeH="0" baseline="0" noProof="0" dirty="0" smtClean="0">
              <a:ln>
                <a:noFill/>
              </a:ln>
              <a:solidFill>
                <a:sysClr val="windowText" lastClr="000000"/>
              </a:solidFill>
              <a:effectLst/>
              <a:uLnTx/>
              <a:uFillTx/>
              <a:latin typeface="Comic Sans MS" panose="030F0702030302020204" pitchFamily="66" charset="0"/>
              <a:ea typeface="新細明體" panose="02020500000000000000" pitchFamily="18" charset="-120"/>
              <a:cs typeface="+mn-cs"/>
            </a:endParaRPr>
          </a:p>
          <a:p>
            <a:pPr marL="0" marR="0" lvl="0" indent="45720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endParaRPr kumimoji="0" lang="zh-TW" altLang="en-US" sz="2400" b="0" i="0" u="none" strike="noStrike" kern="1200" cap="none" spc="0" normalizeH="0" baseline="0" noProof="0" dirty="0" smtClean="0">
              <a:ln>
                <a:noFill/>
              </a:ln>
              <a:solidFill>
                <a:sysClr val="windowText" lastClr="000000"/>
              </a:solidFill>
              <a:effectLst/>
              <a:uLnTx/>
              <a:uFillTx/>
              <a:latin typeface="Comic Sans MS" panose="030F0702030302020204" pitchFamily="66" charset="0"/>
              <a:ea typeface="新細明體" panose="02020500000000000000" pitchFamily="18" charset="-120"/>
              <a:cs typeface="+mn-cs"/>
            </a:endParaRPr>
          </a:p>
          <a:p>
            <a:pPr marL="0" marR="0" lvl="0" indent="45720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endParaRPr kumimoji="0" lang="zh-TW" altLang="en-US" sz="2400" b="0" i="0" u="none" strike="noStrike" kern="1200" cap="none" spc="0" normalizeH="0" baseline="0" noProof="0" dirty="0">
              <a:ln>
                <a:noFill/>
              </a:ln>
              <a:solidFill>
                <a:sysClr val="windowText" lastClr="000000"/>
              </a:solidFill>
              <a:effectLst/>
              <a:uLnTx/>
              <a:uFillTx/>
              <a:latin typeface="Comic Sans MS" panose="030F0702030302020204" pitchFamily="66" charset="0"/>
              <a:ea typeface="新細明體" panose="02020500000000000000" pitchFamily="18" charset="-120"/>
              <a:cs typeface="+mn-cs"/>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7624" y="2551239"/>
            <a:ext cx="6270078" cy="3749251"/>
          </a:xfrm>
          <a:prstGeom prst="rect">
            <a:avLst/>
          </a:prstGeom>
        </p:spPr>
      </p:pic>
      <p:sp>
        <p:nvSpPr>
          <p:cNvPr id="4" name="Rectangle 3"/>
          <p:cNvSpPr/>
          <p:nvPr/>
        </p:nvSpPr>
        <p:spPr>
          <a:xfrm>
            <a:off x="3968949" y="625958"/>
            <a:ext cx="4572000" cy="1015663"/>
          </a:xfrm>
          <a:prstGeom prst="rect">
            <a:avLst/>
          </a:prstGeom>
        </p:spPr>
        <p:txBody>
          <a:bodyPr>
            <a:spAutoFit/>
          </a:bodyPr>
          <a:lstStyle/>
          <a:p>
            <a:r>
              <a:rPr lang="tr-TR" sz="2000" dirty="0" err="1" smtClean="0">
                <a:latin typeface="Comic Sans MS" panose="030F0702030302020204" pitchFamily="66" charset="0"/>
              </a:rPr>
              <a:t>They</a:t>
            </a:r>
            <a:r>
              <a:rPr lang="tr-TR" sz="2000" dirty="0" smtClean="0">
                <a:latin typeface="Comic Sans MS" panose="030F0702030302020204" pitchFamily="66" charset="0"/>
              </a:rPr>
              <a:t> </a:t>
            </a:r>
            <a:r>
              <a:rPr lang="tr-TR" sz="2000" dirty="0" err="1" smtClean="0">
                <a:latin typeface="Comic Sans MS" panose="030F0702030302020204" pitchFamily="66" charset="0"/>
              </a:rPr>
              <a:t>are</a:t>
            </a:r>
            <a:r>
              <a:rPr lang="tr-TR" sz="2000" dirty="0" smtClean="0">
                <a:latin typeface="Comic Sans MS" panose="030F0702030302020204" pitchFamily="66" charset="0"/>
              </a:rPr>
              <a:t> de</a:t>
            </a:r>
            <a:r>
              <a:rPr lang="en-US" sz="2000" dirty="0" smtClean="0">
                <a:latin typeface="Comic Sans MS" panose="030F0702030302020204" pitchFamily="66" charset="0"/>
              </a:rPr>
              <a:t>fined by the length of </a:t>
            </a:r>
            <a:r>
              <a:rPr lang="en-US" sz="2000" dirty="0">
                <a:latin typeface="Comic Sans MS" panose="030F0702030302020204" pitchFamily="66" charset="0"/>
              </a:rPr>
              <a:t>their conduction state over some portion of the output </a:t>
            </a:r>
            <a:r>
              <a:rPr lang="en-US" sz="2000" dirty="0" smtClean="0">
                <a:latin typeface="Comic Sans MS" panose="030F0702030302020204" pitchFamily="66" charset="0"/>
              </a:rPr>
              <a:t>waveform</a:t>
            </a:r>
            <a:r>
              <a:rPr lang="tr-TR" sz="2000" dirty="0" smtClean="0">
                <a:latin typeface="Comic Sans MS" panose="030F0702030302020204" pitchFamily="66" charset="0"/>
              </a:rPr>
              <a:t>.</a:t>
            </a:r>
            <a:endParaRPr lang="en-US" sz="2000" dirty="0">
              <a:latin typeface="Comic Sans MS" panose="030F0702030302020204" pitchFamily="66" charset="0"/>
            </a:endParaRPr>
          </a:p>
        </p:txBody>
      </p:sp>
    </p:spTree>
    <p:extLst>
      <p:ext uri="{BB962C8B-B14F-4D97-AF65-F5344CB8AC3E}">
        <p14:creationId xmlns:p14="http://schemas.microsoft.com/office/powerpoint/2010/main" val="2430273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a:xfrm>
            <a:off x="1121368" y="3284984"/>
            <a:ext cx="6049590" cy="3524636"/>
          </a:xfrm>
          <a:prstGeom prst="rect">
            <a:avLst/>
          </a:prstGeom>
          <a:ln/>
        </p:spPr>
      </p:pic>
      <p:sp>
        <p:nvSpPr>
          <p:cNvPr id="57347" name="Rectangle 3"/>
          <p:cNvSpPr>
            <a:spLocks noGrp="1" noChangeArrowheads="1"/>
          </p:cNvSpPr>
          <p:nvPr>
            <p:ph idx="1"/>
          </p:nvPr>
        </p:nvSpPr>
        <p:spPr>
          <a:xfrm>
            <a:off x="314396" y="815455"/>
            <a:ext cx="8578083" cy="2613545"/>
          </a:xfrm>
        </p:spPr>
        <p:txBody>
          <a:bodyPr>
            <a:noAutofit/>
          </a:bodyPr>
          <a:lstStyle/>
          <a:p>
            <a:pPr>
              <a:lnSpc>
                <a:spcPct val="90000"/>
              </a:lnSpc>
            </a:pPr>
            <a:r>
              <a:rPr lang="en-US" altLang="zh-TW" sz="2000" dirty="0"/>
              <a:t>In a class A amplifier, the transistor conducts for the full cycle of the input signal (360°)</a:t>
            </a:r>
          </a:p>
          <a:p>
            <a:pPr lvl="1">
              <a:lnSpc>
                <a:spcPct val="90000"/>
              </a:lnSpc>
            </a:pPr>
            <a:r>
              <a:rPr lang="en-US" altLang="zh-TW" sz="2000" dirty="0"/>
              <a:t>used in low-power </a:t>
            </a:r>
            <a:r>
              <a:rPr lang="en-US" altLang="zh-TW" sz="2000" dirty="0" smtClean="0"/>
              <a:t>applications</a:t>
            </a:r>
            <a:r>
              <a:rPr lang="tr-TR" altLang="zh-TW" sz="2000" dirty="0" smtClean="0"/>
              <a:t>. </a:t>
            </a:r>
            <a:endParaRPr lang="en-US" altLang="zh-TW" sz="2000" dirty="0"/>
          </a:p>
          <a:p>
            <a:pPr>
              <a:lnSpc>
                <a:spcPct val="90000"/>
              </a:lnSpc>
            </a:pPr>
            <a:r>
              <a:rPr lang="en-US" altLang="zh-TW" sz="2000" dirty="0"/>
              <a:t>The transistor is operated in the </a:t>
            </a:r>
            <a:r>
              <a:rPr lang="en-US" altLang="zh-TW" sz="2000" b="1" dirty="0"/>
              <a:t>active region</a:t>
            </a:r>
            <a:r>
              <a:rPr lang="en-US" altLang="zh-TW" sz="2000" dirty="0"/>
              <a:t>, between saturation and </a:t>
            </a:r>
            <a:r>
              <a:rPr lang="en-US" altLang="zh-TW" sz="2000" dirty="0" smtClean="0"/>
              <a:t>cutoff</a:t>
            </a:r>
            <a:r>
              <a:rPr lang="tr-TR" altLang="zh-TW" sz="2000" dirty="0" smtClean="0"/>
              <a:t>.</a:t>
            </a:r>
            <a:endParaRPr lang="en-US" altLang="zh-TW" sz="2000" dirty="0"/>
          </a:p>
          <a:p>
            <a:pPr lvl="1">
              <a:lnSpc>
                <a:spcPct val="90000"/>
              </a:lnSpc>
            </a:pPr>
            <a:r>
              <a:rPr lang="en-US" altLang="zh-TW" sz="2000" dirty="0"/>
              <a:t>saturation is when both junctions are forward </a:t>
            </a:r>
            <a:r>
              <a:rPr lang="en-US" altLang="zh-TW" sz="2000" dirty="0" smtClean="0"/>
              <a:t>biased</a:t>
            </a:r>
            <a:r>
              <a:rPr lang="tr-TR" altLang="zh-TW" sz="2000" dirty="0" smtClean="0"/>
              <a:t>. </a:t>
            </a:r>
            <a:r>
              <a:rPr lang="en-US" altLang="zh-TW" sz="2000" dirty="0" smtClean="0"/>
              <a:t>the </a:t>
            </a:r>
            <a:r>
              <a:rPr lang="en-US" altLang="zh-TW" sz="2000" dirty="0"/>
              <a:t>transistor is in cutoff when I</a:t>
            </a:r>
            <a:r>
              <a:rPr lang="en-US" altLang="zh-TW" sz="2000" baseline="-25000" dirty="0"/>
              <a:t>B</a:t>
            </a:r>
            <a:r>
              <a:rPr lang="en-US" altLang="zh-TW" sz="2000" dirty="0"/>
              <a:t> = </a:t>
            </a:r>
            <a:r>
              <a:rPr lang="en-US" altLang="zh-TW" sz="2000" dirty="0" smtClean="0"/>
              <a:t>0</a:t>
            </a:r>
            <a:r>
              <a:rPr lang="tr-TR" altLang="zh-TW" sz="2000" dirty="0" smtClean="0"/>
              <a:t>.</a:t>
            </a:r>
            <a:endParaRPr lang="en-US" altLang="zh-TW" sz="2000" dirty="0"/>
          </a:p>
          <a:p>
            <a:pPr>
              <a:lnSpc>
                <a:spcPct val="90000"/>
              </a:lnSpc>
            </a:pPr>
            <a:r>
              <a:rPr lang="en-US" altLang="zh-TW" sz="2000" dirty="0"/>
              <a:t>The </a:t>
            </a:r>
            <a:r>
              <a:rPr lang="en-US" altLang="zh-TW" sz="2000" i="1" dirty="0"/>
              <a:t>load line</a:t>
            </a:r>
            <a:r>
              <a:rPr lang="en-US" altLang="zh-TW" sz="2000" dirty="0"/>
              <a:t> is drawn on the collector curves between saturation and </a:t>
            </a:r>
            <a:r>
              <a:rPr lang="en-US" altLang="zh-TW" sz="2000" dirty="0" smtClean="0"/>
              <a:t>cutoff</a:t>
            </a:r>
            <a:r>
              <a:rPr lang="tr-TR" altLang="zh-TW" sz="2000" dirty="0" smtClean="0"/>
              <a:t>.</a:t>
            </a:r>
            <a:endParaRPr lang="en-US" altLang="zh-TW" sz="2000" dirty="0"/>
          </a:p>
        </p:txBody>
      </p:sp>
      <p:sp>
        <p:nvSpPr>
          <p:cNvPr id="5" name="Rectangle 2"/>
          <p:cNvSpPr>
            <a:spLocks noGrp="1" noChangeArrowheads="1"/>
          </p:cNvSpPr>
          <p:nvPr>
            <p:ph type="title"/>
          </p:nvPr>
        </p:nvSpPr>
        <p:spPr>
          <a:xfrm>
            <a:off x="300258" y="332656"/>
            <a:ext cx="6870700" cy="468288"/>
          </a:xfrm>
        </p:spPr>
        <p:txBody>
          <a:bodyPr>
            <a:noAutofit/>
          </a:bodyPr>
          <a:lstStyle/>
          <a:p>
            <a:r>
              <a:rPr lang="en-US" altLang="zh-TW" sz="2800" dirty="0"/>
              <a:t>BJT Class A Amplifiers</a:t>
            </a:r>
          </a:p>
        </p:txBody>
      </p:sp>
    </p:spTree>
    <p:extLst>
      <p:ext uri="{BB962C8B-B14F-4D97-AF65-F5344CB8AC3E}">
        <p14:creationId xmlns:p14="http://schemas.microsoft.com/office/powerpoint/2010/main" val="28485645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46" name="Picture 6"/>
          <p:cNvPicPr>
            <a:picLocks noGrp="1" noChangeAspect="1" noChangeArrowheads="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4067944" y="358642"/>
            <a:ext cx="4880290" cy="2880000"/>
          </a:xfrm>
        </p:spPr>
      </p:pic>
      <p:sp>
        <p:nvSpPr>
          <p:cNvPr id="61442" name="Rectangle 2"/>
          <p:cNvSpPr>
            <a:spLocks noGrp="1" noChangeArrowheads="1"/>
          </p:cNvSpPr>
          <p:nvPr>
            <p:ph type="title"/>
          </p:nvPr>
        </p:nvSpPr>
        <p:spPr>
          <a:xfrm>
            <a:off x="300258" y="332656"/>
            <a:ext cx="6870700" cy="468288"/>
          </a:xfrm>
        </p:spPr>
        <p:txBody>
          <a:bodyPr>
            <a:noAutofit/>
          </a:bodyPr>
          <a:lstStyle/>
          <a:p>
            <a:r>
              <a:rPr lang="en-US" altLang="zh-TW" dirty="0">
                <a:effectLst>
                  <a:outerShdw blurRad="38100" dist="38100" dir="2700000" algn="tl">
                    <a:srgbClr val="000000">
                      <a:alpha val="43137"/>
                    </a:srgbClr>
                  </a:outerShdw>
                </a:effectLst>
              </a:rPr>
              <a:t>BJT Class A Amplifiers</a:t>
            </a:r>
          </a:p>
        </p:txBody>
      </p:sp>
      <p:pic>
        <p:nvPicPr>
          <p:cNvPr id="6" name="Picture 6"/>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a:xfrm>
            <a:off x="314917" y="2852936"/>
            <a:ext cx="7710718" cy="3311551"/>
          </a:xfrm>
          <a:prstGeom prst="rect">
            <a:avLst/>
          </a:prstGeom>
        </p:spPr>
      </p:pic>
    </p:spTree>
    <p:extLst>
      <p:ext uri="{BB962C8B-B14F-4D97-AF65-F5344CB8AC3E}">
        <p14:creationId xmlns:p14="http://schemas.microsoft.com/office/powerpoint/2010/main" val="36921776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1" name="Rectangle 3"/>
          <p:cNvSpPr>
            <a:spLocks noGrp="1" noChangeArrowheads="1"/>
          </p:cNvSpPr>
          <p:nvPr>
            <p:ph idx="1"/>
          </p:nvPr>
        </p:nvSpPr>
        <p:spPr>
          <a:xfrm>
            <a:off x="457200" y="836712"/>
            <a:ext cx="8229600" cy="1944216"/>
          </a:xfrm>
        </p:spPr>
        <p:txBody>
          <a:bodyPr>
            <a:normAutofit/>
          </a:bodyPr>
          <a:lstStyle/>
          <a:p>
            <a:pPr>
              <a:lnSpc>
                <a:spcPct val="90000"/>
              </a:lnSpc>
            </a:pPr>
            <a:r>
              <a:rPr lang="en-US" altLang="zh-TW" sz="2000" dirty="0"/>
              <a:t>When an amplifier is biased such that it operates in the linear region for 180° of the input cycle and is in cutoff for 180°, it is a class B </a:t>
            </a:r>
            <a:r>
              <a:rPr lang="en-US" altLang="zh-TW" sz="2000" dirty="0" smtClean="0"/>
              <a:t>amplifier</a:t>
            </a:r>
            <a:r>
              <a:rPr lang="tr-TR" altLang="zh-TW" sz="2000" dirty="0" smtClean="0"/>
              <a:t>.</a:t>
            </a:r>
            <a:endParaRPr lang="en-US" altLang="zh-TW" sz="2000" dirty="0"/>
          </a:p>
          <a:p>
            <a:pPr lvl="1">
              <a:lnSpc>
                <a:spcPct val="90000"/>
              </a:lnSpc>
            </a:pPr>
            <a:r>
              <a:rPr lang="tr-TR" altLang="zh-TW" sz="2000" dirty="0" smtClean="0"/>
              <a:t>C</a:t>
            </a:r>
            <a:r>
              <a:rPr lang="en-US" altLang="zh-TW" sz="2000" dirty="0" smtClean="0"/>
              <a:t>lass </a:t>
            </a:r>
            <a:r>
              <a:rPr lang="en-US" altLang="zh-TW" sz="2000" dirty="0"/>
              <a:t>B amplifier is more efficient than a class </a:t>
            </a:r>
            <a:r>
              <a:rPr lang="en-US" altLang="zh-TW" sz="2000" dirty="0" smtClean="0"/>
              <a:t>A</a:t>
            </a:r>
            <a:r>
              <a:rPr lang="tr-TR" altLang="zh-TW" sz="2000" dirty="0" smtClean="0"/>
              <a:t>. </a:t>
            </a:r>
            <a:r>
              <a:rPr lang="en-US" altLang="zh-TW" sz="2000" dirty="0" smtClean="0"/>
              <a:t>The </a:t>
            </a:r>
            <a:r>
              <a:rPr lang="en-US" altLang="zh-TW" sz="2000" dirty="0"/>
              <a:t>transistors in a class B amplifier must be biased above cutoff to eliminate crossover </a:t>
            </a:r>
            <a:r>
              <a:rPr lang="en-US" altLang="zh-TW" sz="2000" dirty="0" smtClean="0"/>
              <a:t>distortion</a:t>
            </a:r>
            <a:r>
              <a:rPr lang="tr-TR" altLang="zh-TW" sz="2000" dirty="0" smtClean="0"/>
              <a:t>.</a:t>
            </a:r>
            <a:endParaRPr lang="en-US" altLang="zh-TW" sz="2000" dirty="0"/>
          </a:p>
        </p:txBody>
      </p:sp>
      <p:sp>
        <p:nvSpPr>
          <p:cNvPr id="63490" name="Rectangle 2"/>
          <p:cNvSpPr>
            <a:spLocks noGrp="1" noChangeArrowheads="1"/>
          </p:cNvSpPr>
          <p:nvPr>
            <p:ph type="title"/>
          </p:nvPr>
        </p:nvSpPr>
        <p:spPr/>
        <p:txBody>
          <a:bodyPr/>
          <a:lstStyle/>
          <a:p>
            <a:r>
              <a:rPr lang="en-US" altLang="zh-TW" sz="2800" dirty="0"/>
              <a:t>BJT Class B Amplifiers</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9592" y="2791508"/>
            <a:ext cx="6810374" cy="3250406"/>
          </a:xfrm>
          <a:prstGeom prst="rect">
            <a:avLst/>
          </a:prstGeom>
        </p:spPr>
      </p:pic>
    </p:spTree>
    <p:extLst>
      <p:ext uri="{BB962C8B-B14F-4D97-AF65-F5344CB8AC3E}">
        <p14:creationId xmlns:p14="http://schemas.microsoft.com/office/powerpoint/2010/main" val="87348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fg17_0300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a:xfrm>
            <a:off x="395536" y="3068960"/>
            <a:ext cx="8058150" cy="3376613"/>
          </a:xfrm>
          <a:prstGeom prst="rect">
            <a:avLst/>
          </a:prstGeom>
        </p:spPr>
      </p:pic>
      <p:sp>
        <p:nvSpPr>
          <p:cNvPr id="65539" name="Rectangle 3"/>
          <p:cNvSpPr>
            <a:spLocks noGrp="1" noChangeArrowheads="1"/>
          </p:cNvSpPr>
          <p:nvPr>
            <p:ph idx="1"/>
          </p:nvPr>
        </p:nvSpPr>
        <p:spPr>
          <a:xfrm>
            <a:off x="457200" y="922638"/>
            <a:ext cx="8229600" cy="2376264"/>
          </a:xfrm>
        </p:spPr>
        <p:txBody>
          <a:bodyPr>
            <a:normAutofit/>
          </a:bodyPr>
          <a:lstStyle/>
          <a:p>
            <a:r>
              <a:rPr lang="en-US" altLang="zh-TW" sz="2000" dirty="0"/>
              <a:t>When used as an electronic switch, a transistor normally is operated alternately in cutoff and saturation</a:t>
            </a:r>
          </a:p>
          <a:p>
            <a:pPr lvl="1"/>
            <a:r>
              <a:rPr lang="en-US" altLang="zh-TW" sz="2000" dirty="0"/>
              <a:t>A transistor is in cutoff when the base-emitter junction is not forward-biased.  V</a:t>
            </a:r>
            <a:r>
              <a:rPr lang="en-US" altLang="zh-TW" sz="2000" baseline="-25000" dirty="0"/>
              <a:t>CE</a:t>
            </a:r>
            <a:r>
              <a:rPr lang="en-US" altLang="zh-TW" sz="2000" dirty="0"/>
              <a:t> is approximately equal to V</a:t>
            </a:r>
            <a:r>
              <a:rPr lang="en-US" altLang="zh-TW" sz="2000" baseline="-25000" dirty="0"/>
              <a:t>CC</a:t>
            </a:r>
          </a:p>
          <a:p>
            <a:pPr lvl="1"/>
            <a:r>
              <a:rPr lang="en-US" altLang="zh-TW" sz="2000" dirty="0"/>
              <a:t>When the base-emitter junction is forward-biased and there is enough base current to produce a maximum collector current, the transistor is saturated</a:t>
            </a:r>
          </a:p>
        </p:txBody>
      </p:sp>
      <p:sp>
        <p:nvSpPr>
          <p:cNvPr id="65538" name="Rectangle 2"/>
          <p:cNvSpPr>
            <a:spLocks noGrp="1" noChangeArrowheads="1"/>
          </p:cNvSpPr>
          <p:nvPr>
            <p:ph type="title"/>
          </p:nvPr>
        </p:nvSpPr>
        <p:spPr/>
        <p:txBody>
          <a:bodyPr/>
          <a:lstStyle/>
          <a:p>
            <a:r>
              <a:rPr lang="en-US" altLang="zh-TW" sz="2800" dirty="0"/>
              <a:t>The BJT as a Switch</a:t>
            </a:r>
          </a:p>
        </p:txBody>
      </p:sp>
    </p:spTree>
    <p:extLst>
      <p:ext uri="{BB962C8B-B14F-4D97-AF65-F5344CB8AC3E}">
        <p14:creationId xmlns:p14="http://schemas.microsoft.com/office/powerpoint/2010/main" val="9011920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lecture 663">
  <a:themeElements>
    <a:clrScheme name="lecture 66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ecture 663">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lecture 663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lecture 66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lecture 663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ecture 663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lecture 66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lecture 66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lecture 66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en-US" sz="3600" b="1"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en-US" sz="3600" b="1"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en-US" sz="3600" b="1"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en-US" sz="3600" b="1"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3600" b="1"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3600" b="1"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Verdana"/>
        <a:ea typeface=""/>
        <a:cs typeface="Angsana New"/>
      </a:majorFont>
      <a:minorFont>
        <a:latin typeface="Verdana"/>
        <a:ea typeface=""/>
        <a:cs typeface="Angsana New"/>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23806</TotalTime>
  <Words>3078</Words>
  <Application>Microsoft Office PowerPoint</Application>
  <PresentationFormat>On-screen Show (4:3)</PresentationFormat>
  <Paragraphs>503</Paragraphs>
  <Slides>94</Slides>
  <Notes>31</Notes>
  <HiddenSlides>0</HiddenSlides>
  <MMClips>0</MMClips>
  <ScaleCrop>false</ScaleCrop>
  <HeadingPairs>
    <vt:vector size="8" baseType="variant">
      <vt:variant>
        <vt:lpstr>Fonts Used</vt:lpstr>
      </vt:variant>
      <vt:variant>
        <vt:i4>9</vt:i4>
      </vt:variant>
      <vt:variant>
        <vt:lpstr>Theme</vt:lpstr>
      </vt:variant>
      <vt:variant>
        <vt:i4>6</vt:i4>
      </vt:variant>
      <vt:variant>
        <vt:lpstr>Embedded OLE Servers</vt:lpstr>
      </vt:variant>
      <vt:variant>
        <vt:i4>4</vt:i4>
      </vt:variant>
      <vt:variant>
        <vt:lpstr>Slide Titles</vt:lpstr>
      </vt:variant>
      <vt:variant>
        <vt:i4>94</vt:i4>
      </vt:variant>
    </vt:vector>
  </HeadingPairs>
  <TitlesOfParts>
    <vt:vector size="113" baseType="lpstr">
      <vt:lpstr>新細明體</vt:lpstr>
      <vt:lpstr>Angsana New</vt:lpstr>
      <vt:lpstr>Arial</vt:lpstr>
      <vt:lpstr>Arial Tur</vt:lpstr>
      <vt:lpstr>Comic Sans MS</vt:lpstr>
      <vt:lpstr>Symbol</vt:lpstr>
      <vt:lpstr>Tahoma</vt:lpstr>
      <vt:lpstr>Verdana</vt:lpstr>
      <vt:lpstr>Wingdings</vt:lpstr>
      <vt:lpstr>Office Theme</vt:lpstr>
      <vt:lpstr>lecture 663</vt:lpstr>
      <vt:lpstr>Default Design</vt:lpstr>
      <vt:lpstr>2_Default Design</vt:lpstr>
      <vt:lpstr>3_Default Design</vt:lpstr>
      <vt:lpstr>1_Default Design</vt:lpstr>
      <vt:lpstr>Bitmap Image</vt:lpstr>
      <vt:lpstr>PhotoSuite Image</vt:lpstr>
      <vt:lpstr>Equation</vt:lpstr>
      <vt:lpstr>Visio</vt:lpstr>
      <vt:lpstr> BJT Transistors</vt:lpstr>
      <vt:lpstr>PowerPoint Presentation</vt:lpstr>
      <vt:lpstr>PowerPoint Presentation</vt:lpstr>
      <vt:lpstr>PowerPoint Presentation</vt:lpstr>
      <vt:lpstr>PowerPoint Presentation</vt:lpstr>
      <vt:lpstr>PowerPoint Presentation</vt:lpstr>
      <vt:lpstr>Recall p-n junction</vt:lpstr>
      <vt:lpstr>So if we combine these by fusing their terminals…</vt:lpstr>
      <vt:lpstr>PowerPoint Presentation</vt:lpstr>
      <vt:lpstr>PowerPoint Presentation</vt:lpstr>
      <vt:lpstr>npn BJTs </vt:lpstr>
      <vt:lpstr>npn BJTs </vt:lpstr>
      <vt:lpstr>npn BJTs </vt:lpstr>
      <vt:lpstr>PowerPoint Presentation</vt:lpstr>
      <vt:lpstr>Bipolar Junction Transistors: Operation Modes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DC Biasing Circuits of BJTs</vt:lpstr>
      <vt:lpstr>Objectives</vt:lpstr>
      <vt:lpstr>A generic DC load line.</vt:lpstr>
      <vt:lpstr>Example</vt:lpstr>
      <vt:lpstr>Example</vt:lpstr>
      <vt:lpstr>Optimum Q-point with amplifier operation.</vt:lpstr>
      <vt:lpstr>Q-point is not at optimum location</vt:lpstr>
      <vt:lpstr>BIAS CIRCUITS</vt:lpstr>
      <vt:lpstr>Example</vt:lpstr>
      <vt:lpstr>Example</vt:lpstr>
      <vt:lpstr>(Q-point shift)</vt:lpstr>
      <vt:lpstr>Base bias characteristics.</vt:lpstr>
      <vt:lpstr>Base bias characteristics.</vt:lpstr>
      <vt:lpstr>2. Voltage divider bias.</vt:lpstr>
      <vt:lpstr>Example</vt:lpstr>
      <vt:lpstr>Example</vt:lpstr>
      <vt:lpstr>Which value of hFE do I use?</vt:lpstr>
      <vt:lpstr>Example</vt:lpstr>
      <vt:lpstr>Stability of Voltage Divider Bias Circuit</vt:lpstr>
      <vt:lpstr>Load line for voltage divider bias circuit.</vt:lpstr>
      <vt:lpstr>Voltage-divider bias characteristics. </vt:lpstr>
      <vt:lpstr>Voltage-divider bias characteristics. </vt:lpstr>
      <vt:lpstr>3. Emitter bias.</vt:lpstr>
      <vt:lpstr>Example</vt:lpstr>
      <vt:lpstr>Load Line for Emitter-Bias Circuit</vt:lpstr>
      <vt:lpstr>Emitter-bias characteristics.</vt:lpstr>
      <vt:lpstr>Emitter-bias characteristics.</vt:lpstr>
      <vt:lpstr>4. Collector-feedback bias.</vt:lpstr>
      <vt:lpstr>Example</vt:lpstr>
      <vt:lpstr>Circuit Stability of Collector-Feedback Bias</vt:lpstr>
      <vt:lpstr>Collector-Feedback Characteristics</vt:lpstr>
      <vt:lpstr>Collector-Feedback Characteristics</vt:lpstr>
      <vt:lpstr>5. Emitter-feedback bias.</vt:lpstr>
      <vt:lpstr>Example</vt:lpstr>
      <vt:lpstr>Circuit Stability of Emitter-Feedback Bias</vt:lpstr>
      <vt:lpstr>Emitter-Feedback Characteristics </vt:lpstr>
      <vt:lpstr>Emitter-Feedback Characteristics</vt:lpstr>
      <vt:lpstr>PowerPoint Presentation</vt:lpstr>
      <vt:lpstr>PowerPoint Presentation</vt:lpstr>
      <vt:lpstr>PowerPoint Presentation</vt:lpstr>
      <vt:lpstr>PowerPoint Presentation</vt:lpstr>
      <vt:lpstr>PowerPoint Presentation</vt:lpstr>
      <vt:lpstr>Problem :  Analyze the circuits shown in Figure to determine I and V. For all transistors, assume that β = 100 and |VBE| = 0.7V in both the active and saturation regions. </vt:lpstr>
      <vt:lpstr>PowerPoint Presentation</vt:lpstr>
      <vt:lpstr>Problem:  Suppose that npn transistor has VBE = 0.7V. Determine IC and VCE for transistor and output voltage.</vt:lpstr>
      <vt:lpstr>Problem:  The transistors shown in figure operate in active region and have β = 100, VBE=0.7V. Determine IC and VCE for each transistor. </vt:lpstr>
      <vt:lpstr>Problem:  Analyze the circuit of Figure determine IC and VCE. (β = 100, VBE=0.7V)</vt:lpstr>
      <vt:lpstr>Problem:  Consider the emitter-follower amplifier of Figure. Draw the DC circuit and find ICQ (β = 100, VBE=0.7V).</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BJT Class A Amplifiers</vt:lpstr>
      <vt:lpstr>BJT Class A Amplifiers</vt:lpstr>
      <vt:lpstr>BJT Class B Amplifiers</vt:lpstr>
      <vt:lpstr>The BJT as a Switch</vt:lpstr>
    </vt:vector>
  </TitlesOfParts>
  <Company>Cartography Division</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Mühendislik Etiği CRN20543 DERS SUNUMLARI</dc:title>
  <dc:creator>ITU</dc:creator>
  <cp:lastModifiedBy>Hasan Bora</cp:lastModifiedBy>
  <cp:revision>1144</cp:revision>
  <dcterms:created xsi:type="dcterms:W3CDTF">2006-02-04T17:06:47Z</dcterms:created>
  <dcterms:modified xsi:type="dcterms:W3CDTF">2016-11-22T10:16:42Z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TC011594401055</vt:lpwstr>
  </property>
</Properties>
</file>